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59" r:id="rId5"/>
    <p:sldId id="260" r:id="rId6"/>
    <p:sldId id="263" r:id="rId7"/>
    <p:sldId id="266" r:id="rId8"/>
    <p:sldId id="264" r:id="rId9"/>
    <p:sldId id="267" r:id="rId10"/>
    <p:sldId id="265" r:id="rId11"/>
    <p:sldId id="268" r:id="rId12"/>
    <p:sldId id="270" r:id="rId13"/>
    <p:sldId id="269" r:id="rId14"/>
    <p:sldId id="261" r:id="rId15"/>
    <p:sldId id="262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1570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298">
          <p15:clr>
            <a:srgbClr val="A4A3A4"/>
          </p15:clr>
        </p15:guide>
        <p15:guide id="5" pos="1118">
          <p15:clr>
            <a:srgbClr val="A4A3A4"/>
          </p15:clr>
        </p15:guide>
        <p15:guide id="6" pos="665">
          <p15:clr>
            <a:srgbClr val="A4A3A4"/>
          </p15:clr>
        </p15:guide>
        <p15:guide id="7" pos="3659">
          <p15:clr>
            <a:srgbClr val="A4A3A4"/>
          </p15:clr>
        </p15:guide>
        <p15:guide id="8" pos="3885">
          <p15:clr>
            <a:srgbClr val="A4A3A4"/>
          </p15:clr>
        </p15:guide>
        <p15:guide id="9" pos="6425">
          <p15:clr>
            <a:srgbClr val="A4A3A4"/>
          </p15:clr>
        </p15:guide>
        <p15:guide id="10" pos="72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1"/>
    <a:srgbClr val="EA9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31" autoAdjust="0"/>
    <p:restoredTop sz="94660"/>
  </p:normalViewPr>
  <p:slideViewPr>
    <p:cSldViewPr>
      <p:cViewPr>
        <p:scale>
          <a:sx n="104" d="100"/>
          <a:sy n="104" d="100"/>
        </p:scale>
        <p:origin x="180" y="96"/>
      </p:cViewPr>
      <p:guideLst>
        <p:guide orient="horz" pos="890"/>
        <p:guide orient="horz" pos="1570"/>
        <p:guide orient="horz" pos="3974"/>
        <p:guide orient="horz" pos="1298"/>
        <p:guide pos="1118"/>
        <p:guide pos="665"/>
        <p:guide pos="3659"/>
        <p:guide pos="3885"/>
        <p:guide pos="6425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52101-301C-47D8-AD25-F38C3E84B591}" type="datetimeFigureOut">
              <a:rPr lang="de-CH" smtClean="0"/>
              <a:t>01.05.2018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E75ED-7651-41B8-82D3-7D5B762C94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19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äsentation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8"/>
            <a:ext cx="12192000" cy="685644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white">
          <a:xfrm>
            <a:off x="1055687" y="1378367"/>
            <a:ext cx="9775873" cy="1596608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white">
          <a:xfrm>
            <a:off x="1055687" y="3335338"/>
            <a:ext cx="5448251" cy="616743"/>
          </a:xfrm>
        </p:spPr>
        <p:txBody>
          <a:bodyPr/>
          <a:lstStyle>
            <a:lvl1pPr marL="0" indent="0" algn="l">
              <a:lnSpc>
                <a:spcPts val="2880"/>
              </a:lnSpc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white">
          <a:xfrm>
            <a:off x="1026886" y="548680"/>
            <a:ext cx="7704363" cy="216024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Mai 2018 - ID Check</a:t>
            </a:r>
          </a:p>
        </p:txBody>
      </p:sp>
      <p:pic>
        <p:nvPicPr>
          <p:cNvPr id="116" name="Grafik 1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4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Kap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67439" y="332656"/>
            <a:ext cx="5329236" cy="216023"/>
          </a:xfrm>
        </p:spPr>
        <p:txBody>
          <a:bodyPr/>
          <a:lstStyle>
            <a:lvl1pPr algn="r">
              <a:defRPr b="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1 Titel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6167439" y="548679"/>
            <a:ext cx="5329236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2341802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Kap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5331142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56961" y="548679"/>
            <a:ext cx="5339714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2862875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Kap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7" y="332656"/>
            <a:ext cx="5329237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7" y="548679"/>
            <a:ext cx="5329237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/>
              <a:t>1.1 Untertitel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73357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629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666" y="2453387"/>
            <a:ext cx="4576572" cy="441731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812" y="-32346"/>
            <a:ext cx="8127187" cy="35597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8929688" cy="729040"/>
          </a:xfrm>
        </p:spPr>
        <p:txBody>
          <a:bodyPr anchor="t" anchorCtr="0"/>
          <a:lstStyle>
            <a:lvl1pPr algn="l">
              <a:lnSpc>
                <a:spcPts val="5900"/>
              </a:lnSpc>
              <a:defRPr sz="580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74824" y="4320000"/>
            <a:ext cx="6121376" cy="604664"/>
          </a:xfrm>
        </p:spPr>
        <p:txBody>
          <a:bodyPr/>
          <a:lstStyle>
            <a:lvl1pPr marL="0" indent="0" algn="l">
              <a:lnSpc>
                <a:spcPts val="2900"/>
              </a:lnSpc>
              <a:buNone/>
              <a:defRPr sz="2400" b="0">
                <a:solidFill>
                  <a:srgbClr val="87878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492376"/>
            <a:ext cx="8929687" cy="432568"/>
          </a:xfrm>
        </p:spPr>
        <p:txBody>
          <a:bodyPr/>
          <a:lstStyle>
            <a:lvl1pPr>
              <a:lnSpc>
                <a:spcPts val="3600"/>
              </a:lnSpc>
              <a:defRPr sz="3000"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/>
              <a:t>Kleinere Überschrift</a:t>
            </a:r>
          </a:p>
        </p:txBody>
      </p:sp>
    </p:spTree>
    <p:extLst>
      <p:ext uri="{BB962C8B-B14F-4D97-AF65-F5344CB8AC3E}">
        <p14:creationId xmlns:p14="http://schemas.microsoft.com/office/powerpoint/2010/main" val="2050975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-31750"/>
            <a:ext cx="12192000" cy="688975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pic>
        <p:nvPicPr>
          <p:cNvPr id="117" name="Grafik 1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812" y="-32346"/>
            <a:ext cx="8127187" cy="355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670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Agenda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3"/>
          </p:nvPr>
        </p:nvSpPr>
        <p:spPr>
          <a:xfrm>
            <a:off x="6167438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2164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267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4825" y="2492375"/>
            <a:ext cx="6912768" cy="3816350"/>
          </a:xfrm>
        </p:spPr>
        <p:txBody>
          <a:bodyPr/>
          <a:lstStyle>
            <a:lvl1pPr marL="342900" indent="-342900">
              <a:buFont typeface="+mj-lt"/>
              <a:buAutoNum type="arabicPeriod"/>
              <a:defRPr b="0"/>
            </a:lvl1pPr>
            <a:lvl2pPr marL="625475" indent="-176213">
              <a:defRPr/>
            </a:lvl2pPr>
            <a:lvl3pPr marL="808038" indent="-182563">
              <a:defRPr/>
            </a:lvl3pPr>
            <a:lvl4pPr marL="1074738" indent="-176213">
              <a:defRPr/>
            </a:lvl4pPr>
            <a:lvl5pPr marL="1257300" indent="-182563"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69135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33952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27606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4928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03615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Mai 2018 - ID Check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743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7" r:id="rId3"/>
    <p:sldLayoutId id="2147483662" r:id="rId4"/>
    <p:sldLayoutId id="2147483658" r:id="rId5"/>
    <p:sldLayoutId id="2147483650" r:id="rId6"/>
    <p:sldLayoutId id="2147483663" r:id="rId7"/>
    <p:sldLayoutId id="2147483673" r:id="rId8"/>
    <p:sldLayoutId id="2147483671" r:id="rId9"/>
    <p:sldLayoutId id="2147483666" r:id="rId10"/>
    <p:sldLayoutId id="2147483670" r:id="rId11"/>
    <p:sldLayoutId id="2147483672" r:id="rId12"/>
    <p:sldLayoutId id="2147483674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C6026-F32C-4824-B6CD-A116058200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Konzept ID Scanner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E45C369-D53F-44FB-AA34-310A83D7FF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755E589-3A07-4ACD-A0F9-AA596B11E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29514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867FBB-2C33-4B3E-9FF1-1DEDD21B8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4600A9-EF0E-4214-A1D0-46B4A427A0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Die App ist auch in allen QL Shops einsetzbar, so können die Daten auch durch diesen erfasst werden. QR Code muss daher jederzeit auf dem Kunde abgerufen werden können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704BB48-9A6C-4808-8E94-587696FE4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Mai 2018 - ID Check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E74BE2-B8D8-4158-B9DC-0BDF67176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F448FEC-009F-4868-B2A1-1169CE4D90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21184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E43ABB-FA48-4C25-97AE-F5892EBD3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Erweiterungen für Zukunft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747902-DC02-41DE-8B8C-DC02CA968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Unterschreiben des Vertrages in der App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2966C91-5B4C-45BB-AC1F-FC04D120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Mai 2018 - ID Check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9A3AEB3-C8D3-46F2-9E1D-9D21A5379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6A3FA6E-537F-4865-90FA-665572127E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6480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4E57A3-7596-4BDB-9E60-232AF9CB9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FAD033-11C2-4A34-B55B-6FE09A629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00F97-96A0-4EF0-8E27-75D625096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Mai 2018 - ID Check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35F7708-764E-4F76-BB1A-DEFE98251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38049EE-F066-4C52-BA07-5D115F6FA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098" name="Picture 2" descr="https://www.websequencediagrams.com/index.php?png=mscv6385f">
            <a:extLst>
              <a:ext uri="{FF2B5EF4-FFF2-40B4-BE49-F238E27FC236}">
                <a16:creationId xmlns:a16="http://schemas.microsoft.com/office/drawing/2014/main" id="{5306E3C8-5188-4329-B16A-1C707F539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90550"/>
            <a:ext cx="11430000" cy="56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067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A19108-695E-4510-B36B-DBFEF8428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654C6E-E281-4BEF-951F-568EE4571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Title Ausweis Check</a:t>
            </a:r>
          </a:p>
          <a:p>
            <a:endParaRPr lang="de-CH" dirty="0"/>
          </a:p>
          <a:p>
            <a:r>
              <a:rPr lang="de-CH" dirty="0"/>
              <a:t>Kunde-&gt;Order: natürliche Person bestellt Mobile</a:t>
            </a:r>
          </a:p>
          <a:p>
            <a:r>
              <a:rPr lang="de-CH" dirty="0"/>
              <a:t>Kunde-&gt;Order: Gibt Nationalität, evtl. Aufenthaltsstatus an</a:t>
            </a:r>
          </a:p>
          <a:p>
            <a:r>
              <a:rPr lang="de-CH" dirty="0"/>
              <a:t>Order-&gt;</a:t>
            </a:r>
            <a:r>
              <a:rPr lang="de-CH" dirty="0" err="1"/>
              <a:t>IDCheck_API</a:t>
            </a:r>
            <a:r>
              <a:rPr lang="de-CH" dirty="0"/>
              <a:t>: Abfragen Transaction Code</a:t>
            </a:r>
          </a:p>
          <a:p>
            <a:r>
              <a:rPr lang="de-CH" dirty="0" err="1"/>
              <a:t>opt</a:t>
            </a:r>
            <a:r>
              <a:rPr lang="de-CH" dirty="0"/>
              <a:t> Falls nicht Extranet</a:t>
            </a:r>
          </a:p>
          <a:p>
            <a:r>
              <a:rPr lang="de-CH" dirty="0"/>
              <a:t>Order-&gt;Kunde: Zusenden des QR Code per E-Mail an Kunde</a:t>
            </a:r>
          </a:p>
          <a:p>
            <a:r>
              <a:rPr lang="de-CH" dirty="0"/>
              <a:t>end</a:t>
            </a:r>
          </a:p>
          <a:p>
            <a:r>
              <a:rPr lang="de-CH" dirty="0"/>
              <a:t>Order-&gt;Kunde: Anzeigen eines QR Codes</a:t>
            </a:r>
          </a:p>
          <a:p>
            <a:r>
              <a:rPr lang="de-CH" dirty="0"/>
              <a:t>Kunde-&gt;</a:t>
            </a:r>
            <a:r>
              <a:rPr lang="de-CH" dirty="0" err="1"/>
              <a:t>MobileApp</a:t>
            </a:r>
            <a:r>
              <a:rPr lang="de-CH" dirty="0"/>
              <a:t>: </a:t>
            </a:r>
            <a:r>
              <a:rPr lang="de-CH" dirty="0" err="1"/>
              <a:t>Scant</a:t>
            </a:r>
            <a:r>
              <a:rPr lang="de-CH" dirty="0"/>
              <a:t> QR Code ein</a:t>
            </a:r>
          </a:p>
          <a:p>
            <a:r>
              <a:rPr lang="de-CH" dirty="0" err="1"/>
              <a:t>MobileApp</a:t>
            </a:r>
            <a:r>
              <a:rPr lang="de-CH" dirty="0"/>
              <a:t>-&gt;</a:t>
            </a:r>
            <a:r>
              <a:rPr lang="de-CH" dirty="0" err="1"/>
              <a:t>IDCheck_API</a:t>
            </a:r>
            <a:r>
              <a:rPr lang="de-CH" dirty="0"/>
              <a:t>: Prüft Transaction Code</a:t>
            </a:r>
          </a:p>
          <a:p>
            <a:r>
              <a:rPr lang="de-CH" dirty="0"/>
              <a:t>Kunde-&gt;</a:t>
            </a:r>
            <a:r>
              <a:rPr lang="de-CH" dirty="0" err="1"/>
              <a:t>MobileApp</a:t>
            </a:r>
            <a:r>
              <a:rPr lang="de-CH" dirty="0"/>
              <a:t>: </a:t>
            </a:r>
            <a:r>
              <a:rPr lang="de-CH" dirty="0" err="1"/>
              <a:t>Scant</a:t>
            </a:r>
            <a:r>
              <a:rPr lang="de-CH" dirty="0"/>
              <a:t> Ausweis ein</a:t>
            </a:r>
          </a:p>
          <a:p>
            <a:r>
              <a:rPr lang="de-CH" dirty="0" err="1"/>
              <a:t>MobileApp</a:t>
            </a:r>
            <a:r>
              <a:rPr lang="de-CH" dirty="0"/>
              <a:t>-&gt;</a:t>
            </a:r>
            <a:r>
              <a:rPr lang="de-CH" dirty="0" err="1"/>
              <a:t>IDCheck_API</a:t>
            </a:r>
            <a:r>
              <a:rPr lang="de-CH" dirty="0"/>
              <a:t>: Prüft Ausweis Daten und übertragt Ausweis Daten</a:t>
            </a:r>
          </a:p>
          <a:p>
            <a:r>
              <a:rPr lang="de-CH" dirty="0" err="1"/>
              <a:t>IDCheck_API</a:t>
            </a:r>
            <a:r>
              <a:rPr lang="de-CH" dirty="0"/>
              <a:t>-&gt;QMC: Sendet REST Request, das Transaction Code </a:t>
            </a:r>
            <a:r>
              <a:rPr lang="de-CH" dirty="0" err="1"/>
              <a:t>ready</a:t>
            </a:r>
            <a:r>
              <a:rPr lang="de-CH" dirty="0"/>
              <a:t> ist</a:t>
            </a:r>
          </a:p>
          <a:p>
            <a:r>
              <a:rPr lang="de-CH" dirty="0"/>
              <a:t>QMC-&gt;</a:t>
            </a:r>
            <a:r>
              <a:rPr lang="de-CH" dirty="0" err="1"/>
              <a:t>IDCheck_API</a:t>
            </a:r>
            <a:r>
              <a:rPr lang="de-CH" dirty="0"/>
              <a:t>: Ruft ZIP Datei für Transaction Code App</a:t>
            </a:r>
          </a:p>
          <a:p>
            <a:r>
              <a:rPr lang="de-CH" dirty="0"/>
              <a:t>QMC-&gt;QMC: Entschlüsselt ZIP Datei</a:t>
            </a:r>
          </a:p>
          <a:p>
            <a:r>
              <a:rPr lang="de-CH" dirty="0"/>
              <a:t>QMC-&gt;QMC: Prüft ob alle Daten korrekt sind und mit Stammdaten </a:t>
            </a:r>
            <a:r>
              <a:rPr lang="de-CH" dirty="0" err="1"/>
              <a:t>matchen</a:t>
            </a:r>
            <a:endParaRPr lang="de-CH" dirty="0"/>
          </a:p>
          <a:p>
            <a:r>
              <a:rPr lang="de-CH" dirty="0" err="1"/>
              <a:t>opt</a:t>
            </a:r>
            <a:r>
              <a:rPr lang="de-CH" dirty="0"/>
              <a:t> Manueller Check im WF - Verträge</a:t>
            </a:r>
          </a:p>
          <a:p>
            <a:r>
              <a:rPr lang="de-CH" dirty="0"/>
              <a:t>QMC-&gt;Mitarbeiter: Anzeigen der Daten</a:t>
            </a:r>
          </a:p>
          <a:p>
            <a:r>
              <a:rPr lang="de-CH" dirty="0"/>
              <a:t>Mitarbeiter-&gt;QMC: Manuelle </a:t>
            </a:r>
            <a:r>
              <a:rPr lang="de-CH" dirty="0" err="1"/>
              <a:t>freigabe</a:t>
            </a:r>
            <a:r>
              <a:rPr lang="de-CH" dirty="0"/>
              <a:t> der Daten oder </a:t>
            </a:r>
            <a:r>
              <a:rPr lang="de-CH" dirty="0" err="1"/>
              <a:t>Reminder</a:t>
            </a:r>
            <a:r>
              <a:rPr lang="de-CH" dirty="0"/>
              <a:t> an Kunde</a:t>
            </a:r>
          </a:p>
          <a:p>
            <a:r>
              <a:rPr lang="de-CH" dirty="0"/>
              <a:t>end</a:t>
            </a:r>
          </a:p>
          <a:p>
            <a:r>
              <a:rPr lang="de-CH" dirty="0"/>
              <a:t>QMC-&gt;QMC: Ablage der Daten auf Kunde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26E50FE-7E5B-4C19-8373-8C063A86D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Mai 2018 - ID Check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8A08CC4-11DA-44F5-B929-55C54B829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13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A80D78F-B6B6-44A4-84F8-9A81B0630C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8386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FF2CBA-C0E6-4634-8E9D-A51218E83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Beispiel ZIP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E1C096-CA3C-4EF4-8EBB-2B422CCDB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7303D10-207C-43DF-9CC4-F021ABBCB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60F1B2E-62C0-4A12-8583-E7D6500051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9BC45D91-CFCF-4B21-9F68-E4CE977E2C48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003489"/>
              </p:ext>
            </p:extLst>
          </p:nvPr>
        </p:nvGraphicFramePr>
        <p:xfrm>
          <a:off x="1487488" y="2564904"/>
          <a:ext cx="8424863" cy="197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Objekt-Manager-Shellobjekt" showAsIcon="1" r:id="rId3" imgW="1263600" imgH="297000" progId="Package">
                  <p:embed/>
                </p:oleObj>
              </mc:Choice>
              <mc:Fallback>
                <p:oleObj name="Objekt-Manager-Shellobjekt" showAsIcon="1" r:id="rId3" imgW="1263600" imgH="2970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87488" y="2564904"/>
                        <a:ext cx="8424863" cy="197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062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4F5B58-5826-4E40-B793-7CBFE8D8F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API Backend Doku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BCF63D-9F1F-443A-888E-658611F8D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0000" y="2447319"/>
            <a:ext cx="8424168" cy="3816350"/>
          </a:xfrm>
        </p:spPr>
        <p:txBody>
          <a:bodyPr/>
          <a:lstStyle/>
          <a:p>
            <a:r>
              <a:rPr lang="de-CH" dirty="0"/>
              <a:t>Alle ZIP Files sind verschlüsselt mit einem Private Key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B3CCCEB-7214-4A79-A86C-DF638AE2A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Mai 2018 - ID Check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84E5BD1-5244-4C7A-B155-513526029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163F6AD-B583-42E1-9A4F-B6C55AFADE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  <p:graphicFrame>
        <p:nvGraphicFramePr>
          <p:cNvPr id="10" name="Objekt 9">
            <a:extLst>
              <a:ext uri="{FF2B5EF4-FFF2-40B4-BE49-F238E27FC236}">
                <a16:creationId xmlns:a16="http://schemas.microsoft.com/office/drawing/2014/main" id="{2EA3BEBD-5A5C-443A-8E7D-6F06440152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580049"/>
              </p:ext>
            </p:extLst>
          </p:nvPr>
        </p:nvGraphicFramePr>
        <p:xfrm>
          <a:off x="2927648" y="3294884"/>
          <a:ext cx="3656932" cy="2057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Acrobat Document" r:id="rId3" imgW="6857688" imgH="3857313" progId="AcroExch.Document.DC">
                  <p:embed/>
                </p:oleObj>
              </mc:Choice>
              <mc:Fallback>
                <p:oleObj name="Acrobat Document" r:id="rId3" imgW="6857688" imgH="3857313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27648" y="3294884"/>
                        <a:ext cx="3656932" cy="2057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8020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C510E32E-CA98-486F-85E3-1221B417F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Gesetzliche Regelung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5D3D7A29-D775-41A2-AED8-04A684A5D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AA437A-846E-49AD-8F06-B3BD75285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EB66DB-E423-4A6C-99A9-B0EBD2626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91B4DBED-3210-4CC8-82FE-6EF789D5B3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Gilt derzeit nur für Mobile Abos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785813B-ECA7-435F-83B0-8956C4E1D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7888" y="404664"/>
            <a:ext cx="5705475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717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C510E32E-CA98-486F-85E3-1221B417F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Gesetzliche Regelung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5D3D7A29-D775-41A2-AED8-04A684A5D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Partner wünschen die forcierte Prüfung derzeit nur bei Mobile Apps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Integration so vorsehen das die Prüfung Optional manuell auch bei anderen Kunden durchgeführt werden kann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Prüfung gilt für alle Mobile Neukunden sowie bei bestehenden Kunden sobald ein weiteres Mobile Abo oder ein Gerätewechsel (SIM Karte) Wechsel durchgeführt wird</a:t>
            </a:r>
          </a:p>
          <a:p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Bei der Erfassung eines nicht CH Ausweis muss immer eine Aufenthaltsbewilligung/Ausländerausweis erfasst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Der Ausweis muss mit dem Vertragsinhaber der Kundennummer übereinstimmen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Prozess ist STRIKT zu forcieren, ohne validierte ID Dokumente kann der Prozess nicht durchgeführt werden, Ausnahme nur für Juristische Personen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AA437A-846E-49AD-8F06-B3BD75285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EB66DB-E423-4A6C-99A9-B0EBD2626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91B4DBED-3210-4CC8-82FE-6EF789D5B3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Gilt derzeit nur für Mobile Abos</a:t>
            </a:r>
          </a:p>
        </p:txBody>
      </p:sp>
    </p:spTree>
    <p:extLst>
      <p:ext uri="{BB962C8B-B14F-4D97-AF65-F5344CB8AC3E}">
        <p14:creationId xmlns:p14="http://schemas.microsoft.com/office/powerpoint/2010/main" val="3010666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7F157A-C72F-4422-AC3B-BE607B75E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Juristische Personen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E1522A-AFEE-48D9-9FD6-27E0244104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Es werden nur Juristische Personen angenommen die im Handelsregister sind (da sonst keine saubere Prüfung der Zeichnungsberechtigten Personen durchführbar ist)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Anpassungen QDE 4.1, damit UID bei Juristischen Kunden übermittelt werden kann, Pflichtfeld gem. Verordnung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Anpassung des Bonitätscheck das nicht Registrierte Firmen aussortiert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Bestehende Kunden würde einmalig mittels Batch mit dem UID Register abgeglichen und Informationen an KNU gegeben. Verträge auf nicht gültige Juristische Personen müssen bereinigt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Keine Anpassungen in den Aktivierungsprozessen notwendig, ausser bei Wechsel auf natürliche Person und aktivem Mobile </a:t>
            </a:r>
            <a:r>
              <a:rPr lang="de-CH" dirty="0">
                <a:sym typeface="Wingdings" panose="05000000000000000000" pitchFamily="2" charset="2"/>
              </a:rPr>
              <a:t> Vorherige ID Erfassung notwendig!  im QDE auch sperren!</a:t>
            </a:r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8D37E70-2C10-440D-BDA7-E2D1A5574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E896992-73B7-4B44-9526-3E22066D8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FC31346-B578-41D5-A8BE-1FE8BE7A65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5621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E7465F-72EB-48B3-8461-E1EC8457E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Bestellprozess Anpassungen (Natürliche Personen)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B6C478-8CBB-430E-ABC4-93D582713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Abfrage Nationalität sowie Aufenthaltsstatus beibehalten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Ausweis Nummer wird nicht mehr im Prozess abgefragt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r>
              <a:rPr lang="de-CH" dirty="0"/>
              <a:t>Falls auf dem Kunde kein gültiger Ausweis hinterlegt ist: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TBD: Generieren eines «Transaction Code»  via API Backend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Nach Abschluss der Bestellung anzeigen eines QR Codes, sowie zusenden dessen per E-Mail (nicht bei Extranet Bestellungen)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TBD: Anzeigen eines Codes der in der App erfasst werden könnte?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QR Code muss ebenfalls im Workflow abgefragt werden können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4E4317-3EEA-4322-80EA-E792F3629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Mai 2018 - ID Check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C81E1EA-9C8E-4551-A330-40DEA422A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0955AE8-1260-4331-AB0C-D542DB8F55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21EFF1A-E869-476C-BE29-492E25AE6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8208" y="3531375"/>
            <a:ext cx="3934333" cy="334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350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353FBD-DE76-4B9F-AD20-7E162D0B5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Anpassungen Workflow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03E9A21-1D5B-4DBA-94DB-1BD54375F9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Workflow muss auf Schritt Vertragsprüfung stehen bleiben bis ein Ausweis hinterlegt ist, welcher Verifiziert 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Falls Automatische Verifikation (siehe XML Datei) fehlgeschlagen hat muss das Video vs. Ausweis manuell überprüft werden.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Video, sowie Ausweis Bilder und erkennte Daten sollten in einem solchen Fall einfach dargestellt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3164E00-C842-4045-A879-03A5EB428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Mai 2018 - ID Check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0486D2-583A-4DBE-AE47-65A3CF05D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F4A2997-8F82-4E57-B8CC-423492986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550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C49FB6-1ACA-4F21-8630-EC66D21D4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Prüfung der Ausweis Daten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9FDD09-A3FB-40F3-95EE-09FADA853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Folgende Felder werden Gegengeprüft gegen die Stammdaten und bei Fehler wird der Ausweis komplett zurückgewiesen zur Neuerfassung oder Daten Korrektur in den Stammdaten</a:t>
            </a:r>
          </a:p>
          <a:p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Geschlecht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Geburtsdatum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Gültigkeitsdatum des Ausweis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Nationalität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Aufenthaltsbewilligung Status (B, C,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Name / Vorname (Phase 2, evtl. eine ähnlichkeitscheck)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A884E1-B941-4EB1-B69F-42853DE90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Mai 2018 - ID Check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55C441-4811-438D-8088-641E81E0C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6DBDF2C-54BA-4B2C-9225-02825C6B99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1679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1A4CC2-07F7-499C-AFFE-3FBFA19A8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Neue Ausweis Seite auf Kunde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0B10CF-FA1A-418F-B5A3-FBC40662C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Anzeigen der hinterlegten Ausweis Daten (gem. XML) sowie alle Bilder, Videos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Möglichkeit zum erfassen eines neuen Ausweises (generieren eines Transaction Code, bzw. QR Code) sowie Anzeigen des Codes, Drucken als Brief oder zusenden per E-Mail.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Falls Validierung des Ausweises nicht erfolgreich war, generieren eines Workflows zum manuellen Validieren des Ausweises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C43392-D431-49C6-957F-64093F5BB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Mai 2018 - ID Check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22CA72F-6C30-4FA0-8775-8BEC8215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F48E82C-AA9F-4464-ADA2-0146A2CAB2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Zugriffsrechte müssen definierten werden…</a:t>
            </a:r>
          </a:p>
        </p:txBody>
      </p:sp>
    </p:spTree>
    <p:extLst>
      <p:ext uri="{BB962C8B-B14F-4D97-AF65-F5344CB8AC3E}">
        <p14:creationId xmlns:p14="http://schemas.microsoft.com/office/powerpoint/2010/main" val="2867323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C1901C-8280-42E4-B2FA-327C1F778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Gerätewechsel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B530FB-93AE-40C6-B838-FA2379D51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SIM Karten Wechsel Funktion ist gesperrt bis ein gültiger Ausweis auf dem Kunde hinterlegt ist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5A811E-7AD9-4BBA-9329-148BA6AE9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Mai 2018 - ID Check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A52483-8E86-4490-9318-1D424CDBC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72FB1842-98F1-4237-985F-D1D9ACA47654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6BF3FA5-E0EB-4D87-8426-A44705DAAF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7804055"/>
      </p:ext>
    </p:extLst>
  </p:cSld>
  <p:clrMapOvr>
    <a:masterClrMapping/>
  </p:clrMapOvr>
</p:sld>
</file>

<file path=ppt/theme/theme1.xml><?xml version="1.0" encoding="utf-8"?>
<a:theme xmlns:a="http://schemas.openxmlformats.org/drawingml/2006/main" name="Quickline_Vorlage_pixel">
  <a:themeElements>
    <a:clrScheme name="Quickline Holding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646460"/>
      </a:accent4>
      <a:accent5>
        <a:srgbClr val="878781"/>
      </a:accent5>
      <a:accent6>
        <a:srgbClr val="BABAB5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name="Quickline_Vorlage_light_master.potx" id="{D42A2BA0-85F3-4C60-A3B4-E3CD565814A9}" vid="{05AC0C89-2B0C-47B3-8618-A0ECBD41FE98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Quickline_Vorlage_light_master</Template>
  <TotalTime>0</TotalTime>
  <Words>828</Words>
  <Application>Microsoft Office PowerPoint</Application>
  <PresentationFormat>Breitbild</PresentationFormat>
  <Paragraphs>119</Paragraphs>
  <Slides>15</Slides>
  <Notes>0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Calibri</vt:lpstr>
      <vt:lpstr>Symbol</vt:lpstr>
      <vt:lpstr>Wingdings</vt:lpstr>
      <vt:lpstr>Quickline_Vorlage_pixel</vt:lpstr>
      <vt:lpstr>Paket</vt:lpstr>
      <vt:lpstr>Adobe Acrobat Document</vt:lpstr>
      <vt:lpstr>Konzept ID Scanner</vt:lpstr>
      <vt:lpstr>Gesetzliche Regelung</vt:lpstr>
      <vt:lpstr>Gesetzliche Regelung</vt:lpstr>
      <vt:lpstr>Juristische Personen</vt:lpstr>
      <vt:lpstr>Bestellprozess Anpassungen (Natürliche Personen)</vt:lpstr>
      <vt:lpstr>Anpassungen Workflow</vt:lpstr>
      <vt:lpstr>Prüfung der Ausweis Daten</vt:lpstr>
      <vt:lpstr>Neue Ausweis Seite auf Kunde</vt:lpstr>
      <vt:lpstr>Gerätewechsel</vt:lpstr>
      <vt:lpstr>Shop</vt:lpstr>
      <vt:lpstr>Erweiterungen für Zukunft</vt:lpstr>
      <vt:lpstr>PowerPoint-Präsentation</vt:lpstr>
      <vt:lpstr>Code</vt:lpstr>
      <vt:lpstr>Beispiel ZIP</vt:lpstr>
      <vt:lpstr>API Backend Doku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Stakeholder Software Development &amp; Operations</dc:title>
  <dc:creator>Myriam Hess</dc:creator>
  <cp:lastModifiedBy>Marc Loosli</cp:lastModifiedBy>
  <cp:revision>88</cp:revision>
  <dcterms:created xsi:type="dcterms:W3CDTF">2017-04-19T09:07:14Z</dcterms:created>
  <dcterms:modified xsi:type="dcterms:W3CDTF">2018-05-01T21:05:59Z</dcterms:modified>
</cp:coreProperties>
</file>