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539" r:id="rId3"/>
    <p:sldId id="541" r:id="rId4"/>
    <p:sldId id="542" r:id="rId5"/>
    <p:sldId id="543" r:id="rId6"/>
    <p:sldId id="544" r:id="rId7"/>
    <p:sldId id="545" r:id="rId8"/>
    <p:sldId id="546" r:id="rId9"/>
  </p:sldIdLst>
  <p:sldSz cx="9144000" cy="6858000" type="screen4x3"/>
  <p:notesSz cx="9928225" cy="679767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0613"/>
    <a:srgbClr val="FD0309"/>
    <a:srgbClr val="EF25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5BE263C-DBD7-4A20-BB59-AAB30ACAA65A}" styleName="Mittlere Formatvorlage 3 - 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73" autoAdjust="0"/>
  </p:normalViewPr>
  <p:slideViewPr>
    <p:cSldViewPr>
      <p:cViewPr>
        <p:scale>
          <a:sx n="90" d="100"/>
          <a:sy n="90" d="100"/>
        </p:scale>
        <p:origin x="-2148" y="-810"/>
      </p:cViewPr>
      <p:guideLst>
        <p:guide orient="horz" pos="1797"/>
        <p:guide pos="2880"/>
      </p:guideLst>
    </p:cSldViewPr>
  </p:slideViewPr>
  <p:outlineViewPr>
    <p:cViewPr>
      <p:scale>
        <a:sx n="33" d="100"/>
        <a:sy n="33" d="100"/>
      </p:scale>
      <p:origin x="0" y="6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1140"/>
    </p:cViewPr>
  </p:sorterViewPr>
  <p:notesViewPr>
    <p:cSldViewPr>
      <p:cViewPr varScale="1">
        <p:scale>
          <a:sx n="70" d="100"/>
          <a:sy n="70" d="100"/>
        </p:scale>
        <p:origin x="-2766" y="-102"/>
      </p:cViewPr>
      <p:guideLst>
        <p:guide orient="horz" pos="2142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11FEA0-6EA6-4355-977C-73EA99727AF3}" type="doc">
      <dgm:prSet loTypeId="urn:microsoft.com/office/officeart/2005/8/layout/hierarchy1" loCatId="hierarchy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de-CH"/>
        </a:p>
      </dgm:t>
    </dgm:pt>
    <dgm:pt modelId="{570CC88F-1F7A-42D9-92B0-02AF5349FAB5}">
      <dgm:prSet phldrT="[Text]"/>
      <dgm:spPr/>
      <dgm:t>
        <a:bodyPr/>
        <a:lstStyle/>
        <a:p>
          <a:r>
            <a:rPr lang="de-CH" dirty="0" smtClean="0"/>
            <a:t>Digital TV Nutzer</a:t>
          </a:r>
          <a:endParaRPr lang="de-CH" dirty="0"/>
        </a:p>
      </dgm:t>
    </dgm:pt>
    <dgm:pt modelId="{B38CE5F0-7813-482D-80B7-02ADDCB4A372}" type="parTrans" cxnId="{1FC944FD-23DC-40DC-8690-774DE7E6870E}">
      <dgm:prSet/>
      <dgm:spPr/>
      <dgm:t>
        <a:bodyPr/>
        <a:lstStyle/>
        <a:p>
          <a:endParaRPr lang="de-CH"/>
        </a:p>
      </dgm:t>
    </dgm:pt>
    <dgm:pt modelId="{14CFBCBC-BDE8-44E0-B08A-859EA474A47B}" type="sibTrans" cxnId="{1FC944FD-23DC-40DC-8690-774DE7E6870E}">
      <dgm:prSet/>
      <dgm:spPr/>
      <dgm:t>
        <a:bodyPr/>
        <a:lstStyle/>
        <a:p>
          <a:endParaRPr lang="de-CH"/>
        </a:p>
      </dgm:t>
    </dgm:pt>
    <dgm:pt modelId="{3E8FA700-FF3E-4AC9-BBE3-584A341F76DC}">
      <dgm:prSet phldrT="[Text]"/>
      <dgm:spPr/>
      <dgm:t>
        <a:bodyPr/>
        <a:lstStyle/>
        <a:p>
          <a:r>
            <a:rPr lang="de-CH" dirty="0" smtClean="0"/>
            <a:t>Direkt adressierbar</a:t>
          </a:r>
          <a:endParaRPr lang="de-CH" dirty="0"/>
        </a:p>
      </dgm:t>
    </dgm:pt>
    <dgm:pt modelId="{37B00D30-5319-4B0B-9945-0F68BBD548F7}" type="parTrans" cxnId="{81A727A9-31AA-4935-8B2D-A9952F9A7C83}">
      <dgm:prSet/>
      <dgm:spPr/>
      <dgm:t>
        <a:bodyPr/>
        <a:lstStyle/>
        <a:p>
          <a:endParaRPr lang="de-CH"/>
        </a:p>
      </dgm:t>
    </dgm:pt>
    <dgm:pt modelId="{41E5823E-102D-4F7D-936A-4FC39C28EE4A}" type="sibTrans" cxnId="{81A727A9-31AA-4935-8B2D-A9952F9A7C83}">
      <dgm:prSet/>
      <dgm:spPr/>
      <dgm:t>
        <a:bodyPr/>
        <a:lstStyle/>
        <a:p>
          <a:endParaRPr lang="de-CH"/>
        </a:p>
      </dgm:t>
    </dgm:pt>
    <dgm:pt modelId="{F1DDD9B4-19D6-4514-A08E-F8CE0C0ACAF2}">
      <dgm:prSet phldrT="[Text]"/>
      <dgm:spPr/>
      <dgm:t>
        <a:bodyPr/>
        <a:lstStyle/>
        <a:p>
          <a:r>
            <a:rPr lang="de-CH" dirty="0" smtClean="0"/>
            <a:t>Receiver identifizierbar</a:t>
          </a:r>
          <a:endParaRPr lang="de-CH" dirty="0"/>
        </a:p>
      </dgm:t>
    </dgm:pt>
    <dgm:pt modelId="{07C5D59C-E12A-4353-8F96-FFC5977778DA}" type="parTrans" cxnId="{150573B5-D901-4B1A-9C6E-DCE70234391E}">
      <dgm:prSet/>
      <dgm:spPr/>
      <dgm:t>
        <a:bodyPr/>
        <a:lstStyle/>
        <a:p>
          <a:endParaRPr lang="de-CH"/>
        </a:p>
      </dgm:t>
    </dgm:pt>
    <dgm:pt modelId="{99EC3BA0-50DA-4404-A9F5-0AF19E71AABA}" type="sibTrans" cxnId="{150573B5-D901-4B1A-9C6E-DCE70234391E}">
      <dgm:prSet/>
      <dgm:spPr/>
      <dgm:t>
        <a:bodyPr/>
        <a:lstStyle/>
        <a:p>
          <a:endParaRPr lang="de-CH"/>
        </a:p>
      </dgm:t>
    </dgm:pt>
    <dgm:pt modelId="{B2A74256-9FCB-4A36-BACA-49C462D763FB}">
      <dgm:prSet phldrT="[Text]"/>
      <dgm:spPr/>
      <dgm:t>
        <a:bodyPr/>
        <a:lstStyle/>
        <a:p>
          <a:r>
            <a:rPr lang="de-CH" dirty="0" smtClean="0"/>
            <a:t>Receiver nicht identifizierbar</a:t>
          </a:r>
          <a:endParaRPr lang="de-CH" dirty="0"/>
        </a:p>
      </dgm:t>
    </dgm:pt>
    <dgm:pt modelId="{B2412B1A-9707-493A-BB22-40B1974C8E91}" type="parTrans" cxnId="{5607A8CD-61CA-4635-89B1-7B4D19ED939B}">
      <dgm:prSet/>
      <dgm:spPr/>
      <dgm:t>
        <a:bodyPr/>
        <a:lstStyle/>
        <a:p>
          <a:endParaRPr lang="de-CH"/>
        </a:p>
      </dgm:t>
    </dgm:pt>
    <dgm:pt modelId="{CD3090EA-A865-41B5-8979-4F2C7E2C1EB2}" type="sibTrans" cxnId="{5607A8CD-61CA-4635-89B1-7B4D19ED939B}">
      <dgm:prSet/>
      <dgm:spPr/>
      <dgm:t>
        <a:bodyPr/>
        <a:lstStyle/>
        <a:p>
          <a:endParaRPr lang="de-CH"/>
        </a:p>
      </dgm:t>
    </dgm:pt>
    <dgm:pt modelId="{8C4C9956-11EF-4DA3-858F-CC61214D6539}">
      <dgm:prSet phldrT="[Text]"/>
      <dgm:spPr/>
      <dgm:t>
        <a:bodyPr/>
        <a:lstStyle/>
        <a:p>
          <a:r>
            <a:rPr lang="de-CH" dirty="0" smtClean="0"/>
            <a:t>Nicht adressierbar</a:t>
          </a:r>
          <a:endParaRPr lang="de-CH" dirty="0"/>
        </a:p>
      </dgm:t>
    </dgm:pt>
    <dgm:pt modelId="{9D371CBE-4BC5-4C9A-95F4-BE456E9A734D}" type="parTrans" cxnId="{EE83954C-0997-4177-9595-A17EAEED874B}">
      <dgm:prSet/>
      <dgm:spPr/>
      <dgm:t>
        <a:bodyPr/>
        <a:lstStyle/>
        <a:p>
          <a:endParaRPr lang="de-CH"/>
        </a:p>
      </dgm:t>
    </dgm:pt>
    <dgm:pt modelId="{4BFC2CB8-C4CA-47A8-B14E-BE8D4EFFF785}" type="sibTrans" cxnId="{EE83954C-0997-4177-9595-A17EAEED874B}">
      <dgm:prSet/>
      <dgm:spPr/>
      <dgm:t>
        <a:bodyPr/>
        <a:lstStyle/>
        <a:p>
          <a:endParaRPr lang="de-CH"/>
        </a:p>
      </dgm:t>
    </dgm:pt>
    <dgm:pt modelId="{A332E246-C423-4465-871C-748453A6200C}">
      <dgm:prSet phldrT="[Text]"/>
      <dgm:spPr/>
      <dgm:t>
        <a:bodyPr/>
        <a:lstStyle/>
        <a:p>
          <a:r>
            <a:rPr lang="de-CH" dirty="0" smtClean="0"/>
            <a:t>DVB-C Tuner</a:t>
          </a:r>
          <a:endParaRPr lang="de-CH" dirty="0"/>
        </a:p>
      </dgm:t>
    </dgm:pt>
    <dgm:pt modelId="{2DD4433B-67CE-4310-9BB4-5697C9EA9F47}" type="parTrans" cxnId="{C97B6829-AC55-4FDB-B2A8-BC4CDC3B1A4C}">
      <dgm:prSet/>
      <dgm:spPr/>
      <dgm:t>
        <a:bodyPr/>
        <a:lstStyle/>
        <a:p>
          <a:endParaRPr lang="de-CH"/>
        </a:p>
      </dgm:t>
    </dgm:pt>
    <dgm:pt modelId="{665848E5-84D4-43EB-8D02-1E6B97DCB910}" type="sibTrans" cxnId="{C97B6829-AC55-4FDB-B2A8-BC4CDC3B1A4C}">
      <dgm:prSet/>
      <dgm:spPr/>
      <dgm:t>
        <a:bodyPr/>
        <a:lstStyle/>
        <a:p>
          <a:endParaRPr lang="de-CH"/>
        </a:p>
      </dgm:t>
    </dgm:pt>
    <dgm:pt modelId="{0ED0DE82-188E-4A82-A747-55798BF688F5}">
      <dgm:prSet/>
      <dgm:spPr/>
      <dgm:t>
        <a:bodyPr/>
        <a:lstStyle/>
        <a:p>
          <a:r>
            <a:rPr lang="de-CH" dirty="0" smtClean="0"/>
            <a:t>Verte!</a:t>
          </a:r>
          <a:endParaRPr lang="de-CH" dirty="0"/>
        </a:p>
      </dgm:t>
    </dgm:pt>
    <dgm:pt modelId="{1F99E360-8D9E-4C7E-96D8-3754BA2464BB}" type="parTrans" cxnId="{86C980AF-A000-4BCE-894F-A5FD2ACB5A74}">
      <dgm:prSet/>
      <dgm:spPr/>
      <dgm:t>
        <a:bodyPr/>
        <a:lstStyle/>
        <a:p>
          <a:endParaRPr lang="de-CH"/>
        </a:p>
      </dgm:t>
    </dgm:pt>
    <dgm:pt modelId="{8DE21046-10A3-441F-8D1F-F0074B0CD98C}" type="sibTrans" cxnId="{86C980AF-A000-4BCE-894F-A5FD2ACB5A74}">
      <dgm:prSet/>
      <dgm:spPr/>
      <dgm:t>
        <a:bodyPr/>
        <a:lstStyle/>
        <a:p>
          <a:endParaRPr lang="de-CH"/>
        </a:p>
      </dgm:t>
    </dgm:pt>
    <dgm:pt modelId="{6984F7DD-4389-4EFE-B646-C9246725A93F}">
      <dgm:prSet/>
      <dgm:spPr/>
      <dgm:t>
        <a:bodyPr/>
        <a:lstStyle/>
        <a:p>
          <a:r>
            <a:rPr lang="de-CH" dirty="0" err="1" smtClean="0"/>
            <a:t>Kaon</a:t>
          </a:r>
          <a:r>
            <a:rPr lang="de-CH" dirty="0" smtClean="0"/>
            <a:t> 700</a:t>
          </a:r>
        </a:p>
        <a:p>
          <a:r>
            <a:rPr lang="de-CH" dirty="0" smtClean="0"/>
            <a:t>(Pairing)</a:t>
          </a:r>
          <a:endParaRPr lang="de-CH" dirty="0"/>
        </a:p>
      </dgm:t>
    </dgm:pt>
    <dgm:pt modelId="{A62739B8-6A69-4F85-8CBD-7541D798E760}" type="parTrans" cxnId="{A6F50A85-DB02-4062-9D00-9BCE7B53622A}">
      <dgm:prSet/>
      <dgm:spPr/>
      <dgm:t>
        <a:bodyPr/>
        <a:lstStyle/>
        <a:p>
          <a:endParaRPr lang="de-CH"/>
        </a:p>
      </dgm:t>
    </dgm:pt>
    <dgm:pt modelId="{7109C2C4-05CB-44CD-8961-8159C3B339EB}" type="sibTrans" cxnId="{A6F50A85-DB02-4062-9D00-9BCE7B53622A}">
      <dgm:prSet/>
      <dgm:spPr/>
      <dgm:t>
        <a:bodyPr/>
        <a:lstStyle/>
        <a:p>
          <a:endParaRPr lang="de-CH"/>
        </a:p>
      </dgm:t>
    </dgm:pt>
    <dgm:pt modelId="{564B30EE-52AE-4FB0-B549-6D91C30775C3}">
      <dgm:prSet/>
      <dgm:spPr/>
      <dgm:t>
        <a:bodyPr/>
        <a:lstStyle/>
        <a:p>
          <a:r>
            <a:rPr lang="de-CH" dirty="0" smtClean="0"/>
            <a:t>CI+ Modul</a:t>
          </a:r>
        </a:p>
        <a:p>
          <a:r>
            <a:rPr lang="de-CH" dirty="0" smtClean="0"/>
            <a:t>(Pairing)</a:t>
          </a:r>
          <a:endParaRPr lang="de-CH" dirty="0"/>
        </a:p>
      </dgm:t>
    </dgm:pt>
    <dgm:pt modelId="{0A41FEA2-9BC6-4B05-A62C-60AC0C5BE082}" type="parTrans" cxnId="{359635E2-5BD9-4898-AD55-8C364D90E9CB}">
      <dgm:prSet/>
      <dgm:spPr/>
      <dgm:t>
        <a:bodyPr/>
        <a:lstStyle/>
        <a:p>
          <a:endParaRPr lang="de-CH"/>
        </a:p>
      </dgm:t>
    </dgm:pt>
    <dgm:pt modelId="{16FAC62F-207D-43C3-A915-6FFA5FF74455}" type="sibTrans" cxnId="{359635E2-5BD9-4898-AD55-8C364D90E9CB}">
      <dgm:prSet/>
      <dgm:spPr/>
      <dgm:t>
        <a:bodyPr/>
        <a:lstStyle/>
        <a:p>
          <a:endParaRPr lang="de-CH"/>
        </a:p>
      </dgm:t>
    </dgm:pt>
    <dgm:pt modelId="{28D42890-5298-4418-8A01-596CB251B81F}">
      <dgm:prSet/>
      <dgm:spPr/>
      <dgm:t>
        <a:bodyPr/>
        <a:lstStyle/>
        <a:p>
          <a:r>
            <a:rPr lang="de-CH" dirty="0" smtClean="0"/>
            <a:t>Alte QL STB</a:t>
          </a:r>
          <a:endParaRPr lang="de-CH" dirty="0"/>
        </a:p>
      </dgm:t>
    </dgm:pt>
    <dgm:pt modelId="{55920AFF-F295-4508-B76B-41FF94E5DEE1}" type="parTrans" cxnId="{675779E4-B3A1-4017-9498-133BADCBDEB5}">
      <dgm:prSet/>
      <dgm:spPr/>
      <dgm:t>
        <a:bodyPr/>
        <a:lstStyle/>
        <a:p>
          <a:endParaRPr lang="de-CH"/>
        </a:p>
      </dgm:t>
    </dgm:pt>
    <dgm:pt modelId="{77B8E586-04BF-4952-9E0D-27C9138209F0}" type="sibTrans" cxnId="{675779E4-B3A1-4017-9498-133BADCBDEB5}">
      <dgm:prSet/>
      <dgm:spPr/>
      <dgm:t>
        <a:bodyPr/>
        <a:lstStyle/>
        <a:p>
          <a:endParaRPr lang="de-CH"/>
        </a:p>
      </dgm:t>
    </dgm:pt>
    <dgm:pt modelId="{9F945CE8-A64C-432C-970B-C89BDAAAE9F7}">
      <dgm:prSet/>
      <dgm:spPr/>
      <dgm:t>
        <a:bodyPr/>
        <a:lstStyle/>
        <a:p>
          <a:r>
            <a:rPr lang="de-CH" dirty="0" smtClean="0"/>
            <a:t>Fremde STB</a:t>
          </a:r>
          <a:endParaRPr lang="de-CH" dirty="0"/>
        </a:p>
      </dgm:t>
    </dgm:pt>
    <dgm:pt modelId="{4D065118-1E21-46DA-AD11-1B7273E18B4E}" type="parTrans" cxnId="{618245CB-269E-4A28-9767-213F6C7C575F}">
      <dgm:prSet/>
      <dgm:spPr/>
      <dgm:t>
        <a:bodyPr/>
        <a:lstStyle/>
        <a:p>
          <a:endParaRPr lang="de-CH"/>
        </a:p>
      </dgm:t>
    </dgm:pt>
    <dgm:pt modelId="{F97CE2B5-F702-4143-BBC3-E62668AC7C3D}" type="sibTrans" cxnId="{618245CB-269E-4A28-9767-213F6C7C575F}">
      <dgm:prSet/>
      <dgm:spPr/>
      <dgm:t>
        <a:bodyPr/>
        <a:lstStyle/>
        <a:p>
          <a:endParaRPr lang="de-CH"/>
        </a:p>
      </dgm:t>
    </dgm:pt>
    <dgm:pt modelId="{521F3E2F-7480-4AF5-9A44-48828101EEAD}">
      <dgm:prSet/>
      <dgm:spPr/>
      <dgm:t>
        <a:bodyPr/>
        <a:lstStyle/>
        <a:p>
          <a:r>
            <a:rPr lang="de-CH" dirty="0" smtClean="0"/>
            <a:t>CA-Module</a:t>
          </a:r>
          <a:endParaRPr lang="de-CH" dirty="0"/>
        </a:p>
      </dgm:t>
    </dgm:pt>
    <dgm:pt modelId="{465A633C-5FBF-4446-B070-7C4B9DCD5247}" type="parTrans" cxnId="{ACB8E077-48F5-4D53-8881-AD77BDD1172F}">
      <dgm:prSet/>
      <dgm:spPr/>
      <dgm:t>
        <a:bodyPr/>
        <a:lstStyle/>
        <a:p>
          <a:endParaRPr lang="de-CH"/>
        </a:p>
      </dgm:t>
    </dgm:pt>
    <dgm:pt modelId="{55B65565-E886-4F5B-B1B4-95A6C33196E8}" type="sibTrans" cxnId="{ACB8E077-48F5-4D53-8881-AD77BDD1172F}">
      <dgm:prSet/>
      <dgm:spPr/>
      <dgm:t>
        <a:bodyPr/>
        <a:lstStyle/>
        <a:p>
          <a:endParaRPr lang="de-CH"/>
        </a:p>
      </dgm:t>
    </dgm:pt>
    <dgm:pt modelId="{986DD285-2F56-45D7-82AB-041A46608E6B}" type="pres">
      <dgm:prSet presAssocID="{5811FEA0-6EA6-4355-977C-73EA99727AF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CH"/>
        </a:p>
      </dgm:t>
    </dgm:pt>
    <dgm:pt modelId="{5D908E23-3BC1-44D3-A11F-5D14771D746C}" type="pres">
      <dgm:prSet presAssocID="{570CC88F-1F7A-42D9-92B0-02AF5349FAB5}" presName="hierRoot1" presStyleCnt="0"/>
      <dgm:spPr/>
    </dgm:pt>
    <dgm:pt modelId="{0208F296-8D98-45B6-8CFC-7B9C8DB3E1DD}" type="pres">
      <dgm:prSet presAssocID="{570CC88F-1F7A-42D9-92B0-02AF5349FAB5}" presName="composite" presStyleCnt="0"/>
      <dgm:spPr/>
    </dgm:pt>
    <dgm:pt modelId="{E8E36BE3-71A3-4969-B7D6-C67D40F91995}" type="pres">
      <dgm:prSet presAssocID="{570CC88F-1F7A-42D9-92B0-02AF5349FAB5}" presName="background" presStyleLbl="node0" presStyleIdx="0" presStyleCnt="1"/>
      <dgm:spPr/>
    </dgm:pt>
    <dgm:pt modelId="{78CD2AFA-50D8-48FF-A8DF-CC4BA1F71C05}" type="pres">
      <dgm:prSet presAssocID="{570CC88F-1F7A-42D9-92B0-02AF5349FAB5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5027B223-722E-46FB-B40D-9FE65DAD5075}" type="pres">
      <dgm:prSet presAssocID="{570CC88F-1F7A-42D9-92B0-02AF5349FAB5}" presName="hierChild2" presStyleCnt="0"/>
      <dgm:spPr/>
    </dgm:pt>
    <dgm:pt modelId="{BDE8DD8A-1990-4F88-813C-5A70F7D4A6A5}" type="pres">
      <dgm:prSet presAssocID="{37B00D30-5319-4B0B-9945-0F68BBD548F7}" presName="Name10" presStyleLbl="parChTrans1D2" presStyleIdx="0" presStyleCnt="2"/>
      <dgm:spPr/>
      <dgm:t>
        <a:bodyPr/>
        <a:lstStyle/>
        <a:p>
          <a:endParaRPr lang="de-CH"/>
        </a:p>
      </dgm:t>
    </dgm:pt>
    <dgm:pt modelId="{BD374C62-03FD-448E-A16F-A47E2DD194D6}" type="pres">
      <dgm:prSet presAssocID="{3E8FA700-FF3E-4AC9-BBE3-584A341F76DC}" presName="hierRoot2" presStyleCnt="0"/>
      <dgm:spPr/>
    </dgm:pt>
    <dgm:pt modelId="{862A2DFC-4FB0-4D7A-874E-CD5200022AAE}" type="pres">
      <dgm:prSet presAssocID="{3E8FA700-FF3E-4AC9-BBE3-584A341F76DC}" presName="composite2" presStyleCnt="0"/>
      <dgm:spPr/>
    </dgm:pt>
    <dgm:pt modelId="{C41F8BF6-47CB-43F9-B75B-CBC7FC0656B2}" type="pres">
      <dgm:prSet presAssocID="{3E8FA700-FF3E-4AC9-BBE3-584A341F76DC}" presName="background2" presStyleLbl="node2" presStyleIdx="0" presStyleCnt="2"/>
      <dgm:spPr/>
    </dgm:pt>
    <dgm:pt modelId="{9310CA40-DEE4-456D-827C-4FFB325D4D2B}" type="pres">
      <dgm:prSet presAssocID="{3E8FA700-FF3E-4AC9-BBE3-584A341F76DC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9E820A34-54C9-445E-B8CC-D0C3F512EC2F}" type="pres">
      <dgm:prSet presAssocID="{3E8FA700-FF3E-4AC9-BBE3-584A341F76DC}" presName="hierChild3" presStyleCnt="0"/>
      <dgm:spPr/>
    </dgm:pt>
    <dgm:pt modelId="{18D3FCD5-F091-4241-8CF4-A93BDA072590}" type="pres">
      <dgm:prSet presAssocID="{07C5D59C-E12A-4353-8F96-FFC5977778DA}" presName="Name17" presStyleLbl="parChTrans1D3" presStyleIdx="0" presStyleCnt="3"/>
      <dgm:spPr/>
      <dgm:t>
        <a:bodyPr/>
        <a:lstStyle/>
        <a:p>
          <a:endParaRPr lang="de-CH"/>
        </a:p>
      </dgm:t>
    </dgm:pt>
    <dgm:pt modelId="{CFC5C6E3-7CF3-4D53-87A3-69277E4A344C}" type="pres">
      <dgm:prSet presAssocID="{F1DDD9B4-19D6-4514-A08E-F8CE0C0ACAF2}" presName="hierRoot3" presStyleCnt="0"/>
      <dgm:spPr/>
    </dgm:pt>
    <dgm:pt modelId="{7498B204-645D-4154-949F-DCA17EF87268}" type="pres">
      <dgm:prSet presAssocID="{F1DDD9B4-19D6-4514-A08E-F8CE0C0ACAF2}" presName="composite3" presStyleCnt="0"/>
      <dgm:spPr/>
    </dgm:pt>
    <dgm:pt modelId="{66DD082F-5322-4624-9622-A0BCFCA3383F}" type="pres">
      <dgm:prSet presAssocID="{F1DDD9B4-19D6-4514-A08E-F8CE0C0ACAF2}" presName="background3" presStyleLbl="node3" presStyleIdx="0" presStyleCnt="3"/>
      <dgm:spPr/>
    </dgm:pt>
    <dgm:pt modelId="{2DC9885C-FEC3-4F26-B819-2E089CD8E9C5}" type="pres">
      <dgm:prSet presAssocID="{F1DDD9B4-19D6-4514-A08E-F8CE0C0ACAF2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FFCA3E52-1B9E-4EE4-9C68-C7B090D2A3D5}" type="pres">
      <dgm:prSet presAssocID="{F1DDD9B4-19D6-4514-A08E-F8CE0C0ACAF2}" presName="hierChild4" presStyleCnt="0"/>
      <dgm:spPr/>
    </dgm:pt>
    <dgm:pt modelId="{B4907463-BEE1-48D6-ADAD-2163F8D5F5DA}" type="pres">
      <dgm:prSet presAssocID="{1F99E360-8D9E-4C7E-96D8-3754BA2464BB}" presName="Name23" presStyleLbl="parChTrans1D4" presStyleIdx="0" presStyleCnt="6"/>
      <dgm:spPr/>
      <dgm:t>
        <a:bodyPr/>
        <a:lstStyle/>
        <a:p>
          <a:endParaRPr lang="de-CH"/>
        </a:p>
      </dgm:t>
    </dgm:pt>
    <dgm:pt modelId="{12B2AC00-552B-485C-A7A7-06292BC67CE4}" type="pres">
      <dgm:prSet presAssocID="{0ED0DE82-188E-4A82-A747-55798BF688F5}" presName="hierRoot4" presStyleCnt="0"/>
      <dgm:spPr/>
    </dgm:pt>
    <dgm:pt modelId="{BE61D8AF-C34B-4CF1-A6F8-60FE86CD1BD5}" type="pres">
      <dgm:prSet presAssocID="{0ED0DE82-188E-4A82-A747-55798BF688F5}" presName="composite4" presStyleCnt="0"/>
      <dgm:spPr/>
    </dgm:pt>
    <dgm:pt modelId="{BB90E43F-728F-41FC-B1F6-35FA801F4DAD}" type="pres">
      <dgm:prSet presAssocID="{0ED0DE82-188E-4A82-A747-55798BF688F5}" presName="background4" presStyleLbl="node4" presStyleIdx="0" presStyleCnt="6"/>
      <dgm:spPr>
        <a:solidFill>
          <a:srgbClr val="00B050"/>
        </a:solidFill>
      </dgm:spPr>
    </dgm:pt>
    <dgm:pt modelId="{C536B303-D4D0-4434-89F7-42EA926E69A3}" type="pres">
      <dgm:prSet presAssocID="{0ED0DE82-188E-4A82-A747-55798BF688F5}" presName="text4" presStyleLbl="fgAcc4" presStyleIdx="0" presStyleCnt="6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47B95AF0-ABF5-4294-89FA-538908230483}" type="pres">
      <dgm:prSet presAssocID="{0ED0DE82-188E-4A82-A747-55798BF688F5}" presName="hierChild5" presStyleCnt="0"/>
      <dgm:spPr/>
    </dgm:pt>
    <dgm:pt modelId="{3A7A7C23-3B1C-4E4D-A70D-93C34DB4203B}" type="pres">
      <dgm:prSet presAssocID="{A62739B8-6A69-4F85-8CBD-7541D798E760}" presName="Name23" presStyleLbl="parChTrans1D4" presStyleIdx="1" presStyleCnt="6"/>
      <dgm:spPr/>
      <dgm:t>
        <a:bodyPr/>
        <a:lstStyle/>
        <a:p>
          <a:endParaRPr lang="de-CH"/>
        </a:p>
      </dgm:t>
    </dgm:pt>
    <dgm:pt modelId="{4F814F81-AF7A-4FAF-97DD-9CAB5CA6FB72}" type="pres">
      <dgm:prSet presAssocID="{6984F7DD-4389-4EFE-B646-C9246725A93F}" presName="hierRoot4" presStyleCnt="0"/>
      <dgm:spPr/>
    </dgm:pt>
    <dgm:pt modelId="{C058F48B-08FE-40FC-BB82-AEEA1D416298}" type="pres">
      <dgm:prSet presAssocID="{6984F7DD-4389-4EFE-B646-C9246725A93F}" presName="composite4" presStyleCnt="0"/>
      <dgm:spPr/>
    </dgm:pt>
    <dgm:pt modelId="{7CB82DF7-6A28-4991-B0D0-AEF08A0EBE37}" type="pres">
      <dgm:prSet presAssocID="{6984F7DD-4389-4EFE-B646-C9246725A93F}" presName="background4" presStyleLbl="node4" presStyleIdx="1" presStyleCnt="6"/>
      <dgm:spPr>
        <a:solidFill>
          <a:srgbClr val="00B050"/>
        </a:solidFill>
      </dgm:spPr>
    </dgm:pt>
    <dgm:pt modelId="{3673BFB9-53A0-4A2D-9F5B-4F9473E0E994}" type="pres">
      <dgm:prSet presAssocID="{6984F7DD-4389-4EFE-B646-C9246725A93F}" presName="text4" presStyleLbl="fgAcc4" presStyleIdx="1" presStyleCnt="6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7CD0E2EE-87DB-4796-8AA5-56AED88443B9}" type="pres">
      <dgm:prSet presAssocID="{6984F7DD-4389-4EFE-B646-C9246725A93F}" presName="hierChild5" presStyleCnt="0"/>
      <dgm:spPr/>
    </dgm:pt>
    <dgm:pt modelId="{8429D39A-88F4-4F49-A9B9-E5EF44D43BDA}" type="pres">
      <dgm:prSet presAssocID="{0A41FEA2-9BC6-4B05-A62C-60AC0C5BE082}" presName="Name23" presStyleLbl="parChTrans1D4" presStyleIdx="2" presStyleCnt="6"/>
      <dgm:spPr/>
      <dgm:t>
        <a:bodyPr/>
        <a:lstStyle/>
        <a:p>
          <a:endParaRPr lang="de-CH"/>
        </a:p>
      </dgm:t>
    </dgm:pt>
    <dgm:pt modelId="{ADC7B5E1-C728-4197-B86D-0FC40A85A16D}" type="pres">
      <dgm:prSet presAssocID="{564B30EE-52AE-4FB0-B549-6D91C30775C3}" presName="hierRoot4" presStyleCnt="0"/>
      <dgm:spPr/>
    </dgm:pt>
    <dgm:pt modelId="{AB094F61-D88F-4728-B6AE-7A816FEB2320}" type="pres">
      <dgm:prSet presAssocID="{564B30EE-52AE-4FB0-B549-6D91C30775C3}" presName="composite4" presStyleCnt="0"/>
      <dgm:spPr/>
    </dgm:pt>
    <dgm:pt modelId="{F30E226F-3405-46ED-8999-5B63C63B5720}" type="pres">
      <dgm:prSet presAssocID="{564B30EE-52AE-4FB0-B549-6D91C30775C3}" presName="background4" presStyleLbl="node4" presStyleIdx="2" presStyleCnt="6"/>
      <dgm:spPr/>
    </dgm:pt>
    <dgm:pt modelId="{8CC0E542-2F49-4FCE-83A3-51A9D568643F}" type="pres">
      <dgm:prSet presAssocID="{564B30EE-52AE-4FB0-B549-6D91C30775C3}" presName="text4" presStyleLbl="fgAcc4" presStyleIdx="2" presStyleCnt="6" custLinFactNeighborX="3157" custLinFactNeighborY="-2316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4494B597-4A4B-4960-94FB-C3FF39A232E6}" type="pres">
      <dgm:prSet presAssocID="{564B30EE-52AE-4FB0-B549-6D91C30775C3}" presName="hierChild5" presStyleCnt="0"/>
      <dgm:spPr/>
    </dgm:pt>
    <dgm:pt modelId="{873C62BD-7ACE-46C8-9E14-576F453DCB89}" type="pres">
      <dgm:prSet presAssocID="{B2412B1A-9707-493A-BB22-40B1974C8E91}" presName="Name17" presStyleLbl="parChTrans1D3" presStyleIdx="1" presStyleCnt="3"/>
      <dgm:spPr/>
      <dgm:t>
        <a:bodyPr/>
        <a:lstStyle/>
        <a:p>
          <a:endParaRPr lang="de-CH"/>
        </a:p>
      </dgm:t>
    </dgm:pt>
    <dgm:pt modelId="{90EB1CDA-3BE3-4119-B5CD-1D38E57BEA8A}" type="pres">
      <dgm:prSet presAssocID="{B2A74256-9FCB-4A36-BACA-49C462D763FB}" presName="hierRoot3" presStyleCnt="0"/>
      <dgm:spPr/>
    </dgm:pt>
    <dgm:pt modelId="{C3188F98-EAA0-4D1D-ABAC-D789654B6C61}" type="pres">
      <dgm:prSet presAssocID="{B2A74256-9FCB-4A36-BACA-49C462D763FB}" presName="composite3" presStyleCnt="0"/>
      <dgm:spPr/>
    </dgm:pt>
    <dgm:pt modelId="{0B71C7D2-DFAE-4E1D-8550-B7232362D21F}" type="pres">
      <dgm:prSet presAssocID="{B2A74256-9FCB-4A36-BACA-49C462D763FB}" presName="background3" presStyleLbl="node3" presStyleIdx="1" presStyleCnt="3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endParaRPr lang="de-CH"/>
        </a:p>
      </dgm:t>
    </dgm:pt>
    <dgm:pt modelId="{BAB0134F-3A72-434C-B6CA-781D45060FC0}" type="pres">
      <dgm:prSet presAssocID="{B2A74256-9FCB-4A36-BACA-49C462D763FB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9867F554-66F7-4284-B99E-CE878D37B9AF}" type="pres">
      <dgm:prSet presAssocID="{B2A74256-9FCB-4A36-BACA-49C462D763FB}" presName="hierChild4" presStyleCnt="0"/>
      <dgm:spPr/>
    </dgm:pt>
    <dgm:pt modelId="{66194857-F7FE-464F-873B-29B3F40DA915}" type="pres">
      <dgm:prSet presAssocID="{55920AFF-F295-4508-B76B-41FF94E5DEE1}" presName="Name23" presStyleLbl="parChTrans1D4" presStyleIdx="3" presStyleCnt="6"/>
      <dgm:spPr/>
      <dgm:t>
        <a:bodyPr/>
        <a:lstStyle/>
        <a:p>
          <a:endParaRPr lang="de-CH"/>
        </a:p>
      </dgm:t>
    </dgm:pt>
    <dgm:pt modelId="{1525625E-4C82-4D4A-840E-3C74C972E62A}" type="pres">
      <dgm:prSet presAssocID="{28D42890-5298-4418-8A01-596CB251B81F}" presName="hierRoot4" presStyleCnt="0"/>
      <dgm:spPr/>
    </dgm:pt>
    <dgm:pt modelId="{3F8E8F0C-6AC1-49BC-831E-0E4ECF40663E}" type="pres">
      <dgm:prSet presAssocID="{28D42890-5298-4418-8A01-596CB251B81F}" presName="composite4" presStyleCnt="0"/>
      <dgm:spPr/>
    </dgm:pt>
    <dgm:pt modelId="{0D99042D-2058-492A-863C-92CCE215A59A}" type="pres">
      <dgm:prSet presAssocID="{28D42890-5298-4418-8A01-596CB251B81F}" presName="background4" presStyleLbl="node4" presStyleIdx="3" presStyleCnt="6"/>
      <dgm:spPr>
        <a:solidFill>
          <a:srgbClr val="00B050"/>
        </a:solidFill>
      </dgm:spPr>
    </dgm:pt>
    <dgm:pt modelId="{901CEDBA-6712-4040-A4AB-A9F965986499}" type="pres">
      <dgm:prSet presAssocID="{28D42890-5298-4418-8A01-596CB251B81F}" presName="text4" presStyleLbl="fgAcc4" presStyleIdx="3" presStyleCnt="6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2AEFA045-CC08-4D56-89DD-47F8062ACBE6}" type="pres">
      <dgm:prSet presAssocID="{28D42890-5298-4418-8A01-596CB251B81F}" presName="hierChild5" presStyleCnt="0"/>
      <dgm:spPr/>
    </dgm:pt>
    <dgm:pt modelId="{EB9D71DE-1218-42E0-8F87-10BC92897CCE}" type="pres">
      <dgm:prSet presAssocID="{4D065118-1E21-46DA-AD11-1B7273E18B4E}" presName="Name23" presStyleLbl="parChTrans1D4" presStyleIdx="4" presStyleCnt="6"/>
      <dgm:spPr/>
      <dgm:t>
        <a:bodyPr/>
        <a:lstStyle/>
        <a:p>
          <a:endParaRPr lang="de-CH"/>
        </a:p>
      </dgm:t>
    </dgm:pt>
    <dgm:pt modelId="{659E8396-C566-4BC9-AD41-F1D23A413501}" type="pres">
      <dgm:prSet presAssocID="{9F945CE8-A64C-432C-970B-C89BDAAAE9F7}" presName="hierRoot4" presStyleCnt="0"/>
      <dgm:spPr/>
    </dgm:pt>
    <dgm:pt modelId="{66813D11-BA1C-41F9-9CE9-805C23DF8F25}" type="pres">
      <dgm:prSet presAssocID="{9F945CE8-A64C-432C-970B-C89BDAAAE9F7}" presName="composite4" presStyleCnt="0"/>
      <dgm:spPr/>
    </dgm:pt>
    <dgm:pt modelId="{374D5ECB-AF56-46B0-81C2-221A1A57A7C0}" type="pres">
      <dgm:prSet presAssocID="{9F945CE8-A64C-432C-970B-C89BDAAAE9F7}" presName="background4" presStyleLbl="node4" presStyleIdx="4" presStyleCnt="6"/>
      <dgm:spPr/>
    </dgm:pt>
    <dgm:pt modelId="{5361E5FF-AF31-405F-B0E1-EC8E435855D1}" type="pres">
      <dgm:prSet presAssocID="{9F945CE8-A64C-432C-970B-C89BDAAAE9F7}" presName="text4" presStyleLbl="fgAcc4" presStyleIdx="4" presStyleCnt="6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287AC10D-5992-4E30-8E7F-2E4524D952AC}" type="pres">
      <dgm:prSet presAssocID="{9F945CE8-A64C-432C-970B-C89BDAAAE9F7}" presName="hierChild5" presStyleCnt="0"/>
      <dgm:spPr/>
    </dgm:pt>
    <dgm:pt modelId="{DB2EE110-FEEF-4B6D-AAC4-460C455250A2}" type="pres">
      <dgm:prSet presAssocID="{465A633C-5FBF-4446-B070-7C4B9DCD5247}" presName="Name23" presStyleLbl="parChTrans1D4" presStyleIdx="5" presStyleCnt="6"/>
      <dgm:spPr/>
      <dgm:t>
        <a:bodyPr/>
        <a:lstStyle/>
        <a:p>
          <a:endParaRPr lang="de-CH"/>
        </a:p>
      </dgm:t>
    </dgm:pt>
    <dgm:pt modelId="{8608CF47-535F-4F06-A746-B80EE680ACCC}" type="pres">
      <dgm:prSet presAssocID="{521F3E2F-7480-4AF5-9A44-48828101EEAD}" presName="hierRoot4" presStyleCnt="0"/>
      <dgm:spPr/>
    </dgm:pt>
    <dgm:pt modelId="{8D74B5E0-D67B-4EC1-8BA1-F8E904BA1239}" type="pres">
      <dgm:prSet presAssocID="{521F3E2F-7480-4AF5-9A44-48828101EEAD}" presName="composite4" presStyleCnt="0"/>
      <dgm:spPr/>
    </dgm:pt>
    <dgm:pt modelId="{028AC16A-232F-4644-83C1-04DF0E745EEC}" type="pres">
      <dgm:prSet presAssocID="{521F3E2F-7480-4AF5-9A44-48828101EEAD}" presName="background4" presStyleLbl="node4" presStyleIdx="5" presStyleCnt="6"/>
      <dgm:spPr/>
    </dgm:pt>
    <dgm:pt modelId="{6069D71C-9042-4B6F-BA86-6E2EDAD07460}" type="pres">
      <dgm:prSet presAssocID="{521F3E2F-7480-4AF5-9A44-48828101EEAD}" presName="text4" presStyleLbl="fgAcc4" presStyleIdx="5" presStyleCnt="6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A0CE3D54-3DF8-4BF6-BEA6-00D470D0EF12}" type="pres">
      <dgm:prSet presAssocID="{521F3E2F-7480-4AF5-9A44-48828101EEAD}" presName="hierChild5" presStyleCnt="0"/>
      <dgm:spPr/>
    </dgm:pt>
    <dgm:pt modelId="{DFA50C62-2814-4E2B-9A4F-C27B04202420}" type="pres">
      <dgm:prSet presAssocID="{9D371CBE-4BC5-4C9A-95F4-BE456E9A734D}" presName="Name10" presStyleLbl="parChTrans1D2" presStyleIdx="1" presStyleCnt="2"/>
      <dgm:spPr/>
      <dgm:t>
        <a:bodyPr/>
        <a:lstStyle/>
        <a:p>
          <a:endParaRPr lang="de-CH"/>
        </a:p>
      </dgm:t>
    </dgm:pt>
    <dgm:pt modelId="{D1753D68-464B-4954-BD58-2E76FAB5CDDC}" type="pres">
      <dgm:prSet presAssocID="{8C4C9956-11EF-4DA3-858F-CC61214D6539}" presName="hierRoot2" presStyleCnt="0"/>
      <dgm:spPr/>
    </dgm:pt>
    <dgm:pt modelId="{216A7785-7706-4FD5-A24A-FF1642E88996}" type="pres">
      <dgm:prSet presAssocID="{8C4C9956-11EF-4DA3-858F-CC61214D6539}" presName="composite2" presStyleCnt="0"/>
      <dgm:spPr/>
    </dgm:pt>
    <dgm:pt modelId="{3BBC424F-A424-4352-B9D5-FA41C6C40DD9}" type="pres">
      <dgm:prSet presAssocID="{8C4C9956-11EF-4DA3-858F-CC61214D6539}" presName="background2" presStyleLbl="node2" presStyleIdx="1" presStyleCnt="2"/>
      <dgm:spPr/>
    </dgm:pt>
    <dgm:pt modelId="{4927D1E3-22E2-4BFC-B050-C38AF0D0D256}" type="pres">
      <dgm:prSet presAssocID="{8C4C9956-11EF-4DA3-858F-CC61214D6539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F758AB7C-BEB7-423D-906E-119DB2233B32}" type="pres">
      <dgm:prSet presAssocID="{8C4C9956-11EF-4DA3-858F-CC61214D6539}" presName="hierChild3" presStyleCnt="0"/>
      <dgm:spPr/>
    </dgm:pt>
    <dgm:pt modelId="{8E5ACF4B-F1F9-4FA4-864F-2A322DC0B6DE}" type="pres">
      <dgm:prSet presAssocID="{2DD4433B-67CE-4310-9BB4-5697C9EA9F47}" presName="Name17" presStyleLbl="parChTrans1D3" presStyleIdx="2" presStyleCnt="3"/>
      <dgm:spPr/>
      <dgm:t>
        <a:bodyPr/>
        <a:lstStyle/>
        <a:p>
          <a:endParaRPr lang="de-CH"/>
        </a:p>
      </dgm:t>
    </dgm:pt>
    <dgm:pt modelId="{D7D8CA0C-9FC2-4ADF-9301-D64BE9190F2D}" type="pres">
      <dgm:prSet presAssocID="{A332E246-C423-4465-871C-748453A6200C}" presName="hierRoot3" presStyleCnt="0"/>
      <dgm:spPr/>
    </dgm:pt>
    <dgm:pt modelId="{B9A48EAF-5413-4DEE-8EB0-D552F5BAF5A0}" type="pres">
      <dgm:prSet presAssocID="{A332E246-C423-4465-871C-748453A6200C}" presName="composite3" presStyleCnt="0"/>
      <dgm:spPr/>
    </dgm:pt>
    <dgm:pt modelId="{C2A105A7-BF55-468B-BAC9-913033806B20}" type="pres">
      <dgm:prSet presAssocID="{A332E246-C423-4465-871C-748453A6200C}" presName="background3" presStyleLbl="node3" presStyleIdx="2" presStyleCnt="3"/>
      <dgm:spPr>
        <a:solidFill>
          <a:schemeClr val="accent2"/>
        </a:solidFill>
      </dgm:spPr>
    </dgm:pt>
    <dgm:pt modelId="{179F936A-ECE5-4C5B-BF29-414A2650A497}" type="pres">
      <dgm:prSet presAssocID="{A332E246-C423-4465-871C-748453A6200C}" presName="text3" presStyleLbl="fgAcc3" presStyleIdx="2" presStyleCnt="3" custFlipHor="1" custScaleX="129695" custScaleY="276643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385EAB1B-ED5D-49AE-84E1-92A8950A9E7F}" type="pres">
      <dgm:prSet presAssocID="{A332E246-C423-4465-871C-748453A6200C}" presName="hierChild4" presStyleCnt="0"/>
      <dgm:spPr/>
    </dgm:pt>
  </dgm:ptLst>
  <dgm:cxnLst>
    <dgm:cxn modelId="{0463F574-829C-41DB-AEDE-7D106504BC36}" type="presOf" srcId="{55920AFF-F295-4508-B76B-41FF94E5DEE1}" destId="{66194857-F7FE-464F-873B-29B3F40DA915}" srcOrd="0" destOrd="0" presId="urn:microsoft.com/office/officeart/2005/8/layout/hierarchy1"/>
    <dgm:cxn modelId="{B281F796-84BC-44B5-A22F-CCE7FF113D94}" type="presOf" srcId="{8C4C9956-11EF-4DA3-858F-CC61214D6539}" destId="{4927D1E3-22E2-4BFC-B050-C38AF0D0D256}" srcOrd="0" destOrd="0" presId="urn:microsoft.com/office/officeart/2005/8/layout/hierarchy1"/>
    <dgm:cxn modelId="{675779E4-B3A1-4017-9498-133BADCBDEB5}" srcId="{B2A74256-9FCB-4A36-BACA-49C462D763FB}" destId="{28D42890-5298-4418-8A01-596CB251B81F}" srcOrd="0" destOrd="0" parTransId="{55920AFF-F295-4508-B76B-41FF94E5DEE1}" sibTransId="{77B8E586-04BF-4952-9E0D-27C9138209F0}"/>
    <dgm:cxn modelId="{359635E2-5BD9-4898-AD55-8C364D90E9CB}" srcId="{F1DDD9B4-19D6-4514-A08E-F8CE0C0ACAF2}" destId="{564B30EE-52AE-4FB0-B549-6D91C30775C3}" srcOrd="2" destOrd="0" parTransId="{0A41FEA2-9BC6-4B05-A62C-60AC0C5BE082}" sibTransId="{16FAC62F-207D-43C3-A915-6FFA5FF74455}"/>
    <dgm:cxn modelId="{47E8C657-1B23-4DF0-A729-F46A4B39CCF3}" type="presOf" srcId="{1F99E360-8D9E-4C7E-96D8-3754BA2464BB}" destId="{B4907463-BEE1-48D6-ADAD-2163F8D5F5DA}" srcOrd="0" destOrd="0" presId="urn:microsoft.com/office/officeart/2005/8/layout/hierarchy1"/>
    <dgm:cxn modelId="{D6AC03A6-C07E-499D-952E-C095756A45C7}" type="presOf" srcId="{9F945CE8-A64C-432C-970B-C89BDAAAE9F7}" destId="{5361E5FF-AF31-405F-B0E1-EC8E435855D1}" srcOrd="0" destOrd="0" presId="urn:microsoft.com/office/officeart/2005/8/layout/hierarchy1"/>
    <dgm:cxn modelId="{78DBDE92-A5F9-4FBC-9C59-85E1A35A83D7}" type="presOf" srcId="{B2412B1A-9707-493A-BB22-40B1974C8E91}" destId="{873C62BD-7ACE-46C8-9E14-576F453DCB89}" srcOrd="0" destOrd="0" presId="urn:microsoft.com/office/officeart/2005/8/layout/hierarchy1"/>
    <dgm:cxn modelId="{86C980AF-A000-4BCE-894F-A5FD2ACB5A74}" srcId="{F1DDD9B4-19D6-4514-A08E-F8CE0C0ACAF2}" destId="{0ED0DE82-188E-4A82-A747-55798BF688F5}" srcOrd="0" destOrd="0" parTransId="{1F99E360-8D9E-4C7E-96D8-3754BA2464BB}" sibTransId="{8DE21046-10A3-441F-8D1F-F0074B0CD98C}"/>
    <dgm:cxn modelId="{BBD0BF53-A450-45E5-B47D-B880629A0A38}" type="presOf" srcId="{28D42890-5298-4418-8A01-596CB251B81F}" destId="{901CEDBA-6712-4040-A4AB-A9F965986499}" srcOrd="0" destOrd="0" presId="urn:microsoft.com/office/officeart/2005/8/layout/hierarchy1"/>
    <dgm:cxn modelId="{ACB8E077-48F5-4D53-8881-AD77BDD1172F}" srcId="{B2A74256-9FCB-4A36-BACA-49C462D763FB}" destId="{521F3E2F-7480-4AF5-9A44-48828101EEAD}" srcOrd="2" destOrd="0" parTransId="{465A633C-5FBF-4446-B070-7C4B9DCD5247}" sibTransId="{55B65565-E886-4F5B-B1B4-95A6C33196E8}"/>
    <dgm:cxn modelId="{B0DB6BB2-E956-4036-825E-DBDDFB0B399E}" type="presOf" srcId="{564B30EE-52AE-4FB0-B549-6D91C30775C3}" destId="{8CC0E542-2F49-4FCE-83A3-51A9D568643F}" srcOrd="0" destOrd="0" presId="urn:microsoft.com/office/officeart/2005/8/layout/hierarchy1"/>
    <dgm:cxn modelId="{6615D46F-0185-494D-AEB8-B18C416ADBFE}" type="presOf" srcId="{4D065118-1E21-46DA-AD11-1B7273E18B4E}" destId="{EB9D71DE-1218-42E0-8F87-10BC92897CCE}" srcOrd="0" destOrd="0" presId="urn:microsoft.com/office/officeart/2005/8/layout/hierarchy1"/>
    <dgm:cxn modelId="{D9CD4BF9-1D2E-41B3-AE6F-0980C616864E}" type="presOf" srcId="{A332E246-C423-4465-871C-748453A6200C}" destId="{179F936A-ECE5-4C5B-BF29-414A2650A497}" srcOrd="0" destOrd="0" presId="urn:microsoft.com/office/officeart/2005/8/layout/hierarchy1"/>
    <dgm:cxn modelId="{99C888CF-AED8-479F-9386-FC3CB48220D2}" type="presOf" srcId="{465A633C-5FBF-4446-B070-7C4B9DCD5247}" destId="{DB2EE110-FEEF-4B6D-AAC4-460C455250A2}" srcOrd="0" destOrd="0" presId="urn:microsoft.com/office/officeart/2005/8/layout/hierarchy1"/>
    <dgm:cxn modelId="{F3297D02-D1AC-477A-A529-8A5DD7556FC8}" type="presOf" srcId="{570CC88F-1F7A-42D9-92B0-02AF5349FAB5}" destId="{78CD2AFA-50D8-48FF-A8DF-CC4BA1F71C05}" srcOrd="0" destOrd="0" presId="urn:microsoft.com/office/officeart/2005/8/layout/hierarchy1"/>
    <dgm:cxn modelId="{150573B5-D901-4B1A-9C6E-DCE70234391E}" srcId="{3E8FA700-FF3E-4AC9-BBE3-584A341F76DC}" destId="{F1DDD9B4-19D6-4514-A08E-F8CE0C0ACAF2}" srcOrd="0" destOrd="0" parTransId="{07C5D59C-E12A-4353-8F96-FFC5977778DA}" sibTransId="{99EC3BA0-50DA-4404-A9F5-0AF19E71AABA}"/>
    <dgm:cxn modelId="{37CE00B9-33D4-4EA5-8EAB-410D322D5CE7}" type="presOf" srcId="{2DD4433B-67CE-4310-9BB4-5697C9EA9F47}" destId="{8E5ACF4B-F1F9-4FA4-864F-2A322DC0B6DE}" srcOrd="0" destOrd="0" presId="urn:microsoft.com/office/officeart/2005/8/layout/hierarchy1"/>
    <dgm:cxn modelId="{C99C796A-7F60-4BEB-BBB0-14A0B4E08108}" type="presOf" srcId="{521F3E2F-7480-4AF5-9A44-48828101EEAD}" destId="{6069D71C-9042-4B6F-BA86-6E2EDAD07460}" srcOrd="0" destOrd="0" presId="urn:microsoft.com/office/officeart/2005/8/layout/hierarchy1"/>
    <dgm:cxn modelId="{5ED809F5-36AF-4725-BFE6-DCEF1885A709}" type="presOf" srcId="{B2A74256-9FCB-4A36-BACA-49C462D763FB}" destId="{BAB0134F-3A72-434C-B6CA-781D45060FC0}" srcOrd="0" destOrd="0" presId="urn:microsoft.com/office/officeart/2005/8/layout/hierarchy1"/>
    <dgm:cxn modelId="{53096EDC-FD25-4417-9A68-19A31948409C}" type="presOf" srcId="{0ED0DE82-188E-4A82-A747-55798BF688F5}" destId="{C536B303-D4D0-4434-89F7-42EA926E69A3}" srcOrd="0" destOrd="0" presId="urn:microsoft.com/office/officeart/2005/8/layout/hierarchy1"/>
    <dgm:cxn modelId="{2005D323-E98C-4917-807F-713477375595}" type="presOf" srcId="{6984F7DD-4389-4EFE-B646-C9246725A93F}" destId="{3673BFB9-53A0-4A2D-9F5B-4F9473E0E994}" srcOrd="0" destOrd="0" presId="urn:microsoft.com/office/officeart/2005/8/layout/hierarchy1"/>
    <dgm:cxn modelId="{0046E794-0C44-4EF4-A3C5-2D7BFC7CFD8F}" type="presOf" srcId="{37B00D30-5319-4B0B-9945-0F68BBD548F7}" destId="{BDE8DD8A-1990-4F88-813C-5A70F7D4A6A5}" srcOrd="0" destOrd="0" presId="urn:microsoft.com/office/officeart/2005/8/layout/hierarchy1"/>
    <dgm:cxn modelId="{2180BD52-6093-4DDF-8C7D-AEE22206CFEF}" type="presOf" srcId="{F1DDD9B4-19D6-4514-A08E-F8CE0C0ACAF2}" destId="{2DC9885C-FEC3-4F26-B819-2E089CD8E9C5}" srcOrd="0" destOrd="0" presId="urn:microsoft.com/office/officeart/2005/8/layout/hierarchy1"/>
    <dgm:cxn modelId="{42E66A19-A9F7-4B43-A43F-D36C745B3176}" type="presOf" srcId="{A62739B8-6A69-4F85-8CBD-7541D798E760}" destId="{3A7A7C23-3B1C-4E4D-A70D-93C34DB4203B}" srcOrd="0" destOrd="0" presId="urn:microsoft.com/office/officeart/2005/8/layout/hierarchy1"/>
    <dgm:cxn modelId="{1FC944FD-23DC-40DC-8690-774DE7E6870E}" srcId="{5811FEA0-6EA6-4355-977C-73EA99727AF3}" destId="{570CC88F-1F7A-42D9-92B0-02AF5349FAB5}" srcOrd="0" destOrd="0" parTransId="{B38CE5F0-7813-482D-80B7-02ADDCB4A372}" sibTransId="{14CFBCBC-BDE8-44E0-B08A-859EA474A47B}"/>
    <dgm:cxn modelId="{C97B6829-AC55-4FDB-B2A8-BC4CDC3B1A4C}" srcId="{8C4C9956-11EF-4DA3-858F-CC61214D6539}" destId="{A332E246-C423-4465-871C-748453A6200C}" srcOrd="0" destOrd="0" parTransId="{2DD4433B-67CE-4310-9BB4-5697C9EA9F47}" sibTransId="{665848E5-84D4-43EB-8D02-1E6B97DCB910}"/>
    <dgm:cxn modelId="{9A1CDF17-167C-4AF7-90F3-9EB7701FC67A}" type="presOf" srcId="{9D371CBE-4BC5-4C9A-95F4-BE456E9A734D}" destId="{DFA50C62-2814-4E2B-9A4F-C27B04202420}" srcOrd="0" destOrd="0" presId="urn:microsoft.com/office/officeart/2005/8/layout/hierarchy1"/>
    <dgm:cxn modelId="{EC5D5B09-E9C0-4802-8614-7C81FE718AF6}" type="presOf" srcId="{0A41FEA2-9BC6-4B05-A62C-60AC0C5BE082}" destId="{8429D39A-88F4-4F49-A9B9-E5EF44D43BDA}" srcOrd="0" destOrd="0" presId="urn:microsoft.com/office/officeart/2005/8/layout/hierarchy1"/>
    <dgm:cxn modelId="{EE83954C-0997-4177-9595-A17EAEED874B}" srcId="{570CC88F-1F7A-42D9-92B0-02AF5349FAB5}" destId="{8C4C9956-11EF-4DA3-858F-CC61214D6539}" srcOrd="1" destOrd="0" parTransId="{9D371CBE-4BC5-4C9A-95F4-BE456E9A734D}" sibTransId="{4BFC2CB8-C4CA-47A8-B14E-BE8D4EFFF785}"/>
    <dgm:cxn modelId="{81A727A9-31AA-4935-8B2D-A9952F9A7C83}" srcId="{570CC88F-1F7A-42D9-92B0-02AF5349FAB5}" destId="{3E8FA700-FF3E-4AC9-BBE3-584A341F76DC}" srcOrd="0" destOrd="0" parTransId="{37B00D30-5319-4B0B-9945-0F68BBD548F7}" sibTransId="{41E5823E-102D-4F7D-936A-4FC39C28EE4A}"/>
    <dgm:cxn modelId="{5607A8CD-61CA-4635-89B1-7B4D19ED939B}" srcId="{3E8FA700-FF3E-4AC9-BBE3-584A341F76DC}" destId="{B2A74256-9FCB-4A36-BACA-49C462D763FB}" srcOrd="1" destOrd="0" parTransId="{B2412B1A-9707-493A-BB22-40B1974C8E91}" sibTransId="{CD3090EA-A865-41B5-8979-4F2C7E2C1EB2}"/>
    <dgm:cxn modelId="{5541EAAB-85EF-4C51-BDE9-9FAF6119B321}" type="presOf" srcId="{5811FEA0-6EA6-4355-977C-73EA99727AF3}" destId="{986DD285-2F56-45D7-82AB-041A46608E6B}" srcOrd="0" destOrd="0" presId="urn:microsoft.com/office/officeart/2005/8/layout/hierarchy1"/>
    <dgm:cxn modelId="{93425BCC-8D50-48D3-AFD9-1BCB30C454A6}" type="presOf" srcId="{07C5D59C-E12A-4353-8F96-FFC5977778DA}" destId="{18D3FCD5-F091-4241-8CF4-A93BDA072590}" srcOrd="0" destOrd="0" presId="urn:microsoft.com/office/officeart/2005/8/layout/hierarchy1"/>
    <dgm:cxn modelId="{A6F50A85-DB02-4062-9D00-9BCE7B53622A}" srcId="{F1DDD9B4-19D6-4514-A08E-F8CE0C0ACAF2}" destId="{6984F7DD-4389-4EFE-B646-C9246725A93F}" srcOrd="1" destOrd="0" parTransId="{A62739B8-6A69-4F85-8CBD-7541D798E760}" sibTransId="{7109C2C4-05CB-44CD-8961-8159C3B339EB}"/>
    <dgm:cxn modelId="{618245CB-269E-4A28-9767-213F6C7C575F}" srcId="{B2A74256-9FCB-4A36-BACA-49C462D763FB}" destId="{9F945CE8-A64C-432C-970B-C89BDAAAE9F7}" srcOrd="1" destOrd="0" parTransId="{4D065118-1E21-46DA-AD11-1B7273E18B4E}" sibTransId="{F97CE2B5-F702-4143-BBC3-E62668AC7C3D}"/>
    <dgm:cxn modelId="{A2216B7D-91C5-4C1C-977C-A3E0E1A5A346}" type="presOf" srcId="{3E8FA700-FF3E-4AC9-BBE3-584A341F76DC}" destId="{9310CA40-DEE4-456D-827C-4FFB325D4D2B}" srcOrd="0" destOrd="0" presId="urn:microsoft.com/office/officeart/2005/8/layout/hierarchy1"/>
    <dgm:cxn modelId="{3F65EB33-2DF7-46DB-957F-1BA9CC7F5293}" type="presParOf" srcId="{986DD285-2F56-45D7-82AB-041A46608E6B}" destId="{5D908E23-3BC1-44D3-A11F-5D14771D746C}" srcOrd="0" destOrd="0" presId="urn:microsoft.com/office/officeart/2005/8/layout/hierarchy1"/>
    <dgm:cxn modelId="{D73BC2F2-AF51-44E9-892C-095B2FD90D71}" type="presParOf" srcId="{5D908E23-3BC1-44D3-A11F-5D14771D746C}" destId="{0208F296-8D98-45B6-8CFC-7B9C8DB3E1DD}" srcOrd="0" destOrd="0" presId="urn:microsoft.com/office/officeart/2005/8/layout/hierarchy1"/>
    <dgm:cxn modelId="{57D4165A-79F7-45A7-9BC5-064DBBD97FF1}" type="presParOf" srcId="{0208F296-8D98-45B6-8CFC-7B9C8DB3E1DD}" destId="{E8E36BE3-71A3-4969-B7D6-C67D40F91995}" srcOrd="0" destOrd="0" presId="urn:microsoft.com/office/officeart/2005/8/layout/hierarchy1"/>
    <dgm:cxn modelId="{3E068BBF-F80E-48AA-A3D4-9D085FB6ED6D}" type="presParOf" srcId="{0208F296-8D98-45B6-8CFC-7B9C8DB3E1DD}" destId="{78CD2AFA-50D8-48FF-A8DF-CC4BA1F71C05}" srcOrd="1" destOrd="0" presId="urn:microsoft.com/office/officeart/2005/8/layout/hierarchy1"/>
    <dgm:cxn modelId="{28B16284-05C0-46F4-80B4-10E1720DF75F}" type="presParOf" srcId="{5D908E23-3BC1-44D3-A11F-5D14771D746C}" destId="{5027B223-722E-46FB-B40D-9FE65DAD5075}" srcOrd="1" destOrd="0" presId="urn:microsoft.com/office/officeart/2005/8/layout/hierarchy1"/>
    <dgm:cxn modelId="{BEE81C9C-5350-4697-93D2-A519A4AA5C6D}" type="presParOf" srcId="{5027B223-722E-46FB-B40D-9FE65DAD5075}" destId="{BDE8DD8A-1990-4F88-813C-5A70F7D4A6A5}" srcOrd="0" destOrd="0" presId="urn:microsoft.com/office/officeart/2005/8/layout/hierarchy1"/>
    <dgm:cxn modelId="{E23A24D6-7542-4AA9-B4B8-DD95E6CBCA2A}" type="presParOf" srcId="{5027B223-722E-46FB-B40D-9FE65DAD5075}" destId="{BD374C62-03FD-448E-A16F-A47E2DD194D6}" srcOrd="1" destOrd="0" presId="urn:microsoft.com/office/officeart/2005/8/layout/hierarchy1"/>
    <dgm:cxn modelId="{4FFB94D3-85D6-4924-982D-0899D76F9889}" type="presParOf" srcId="{BD374C62-03FD-448E-A16F-A47E2DD194D6}" destId="{862A2DFC-4FB0-4D7A-874E-CD5200022AAE}" srcOrd="0" destOrd="0" presId="urn:microsoft.com/office/officeart/2005/8/layout/hierarchy1"/>
    <dgm:cxn modelId="{2FF048A8-FAD5-4E66-BBB9-9FD80ADD3306}" type="presParOf" srcId="{862A2DFC-4FB0-4D7A-874E-CD5200022AAE}" destId="{C41F8BF6-47CB-43F9-B75B-CBC7FC0656B2}" srcOrd="0" destOrd="0" presId="urn:microsoft.com/office/officeart/2005/8/layout/hierarchy1"/>
    <dgm:cxn modelId="{0B404812-4314-498D-BEBC-D78B26A57DA5}" type="presParOf" srcId="{862A2DFC-4FB0-4D7A-874E-CD5200022AAE}" destId="{9310CA40-DEE4-456D-827C-4FFB325D4D2B}" srcOrd="1" destOrd="0" presId="urn:microsoft.com/office/officeart/2005/8/layout/hierarchy1"/>
    <dgm:cxn modelId="{9D12EBA6-D499-4209-B78F-8B3B0B6FE00B}" type="presParOf" srcId="{BD374C62-03FD-448E-A16F-A47E2DD194D6}" destId="{9E820A34-54C9-445E-B8CC-D0C3F512EC2F}" srcOrd="1" destOrd="0" presId="urn:microsoft.com/office/officeart/2005/8/layout/hierarchy1"/>
    <dgm:cxn modelId="{84AC634F-0E62-4703-889A-477359571324}" type="presParOf" srcId="{9E820A34-54C9-445E-B8CC-D0C3F512EC2F}" destId="{18D3FCD5-F091-4241-8CF4-A93BDA072590}" srcOrd="0" destOrd="0" presId="urn:microsoft.com/office/officeart/2005/8/layout/hierarchy1"/>
    <dgm:cxn modelId="{800DC9B9-20E8-4922-8FA6-68ED35610D0F}" type="presParOf" srcId="{9E820A34-54C9-445E-B8CC-D0C3F512EC2F}" destId="{CFC5C6E3-7CF3-4D53-87A3-69277E4A344C}" srcOrd="1" destOrd="0" presId="urn:microsoft.com/office/officeart/2005/8/layout/hierarchy1"/>
    <dgm:cxn modelId="{7978B490-7910-4EC3-976E-124AF1BD2EDD}" type="presParOf" srcId="{CFC5C6E3-7CF3-4D53-87A3-69277E4A344C}" destId="{7498B204-645D-4154-949F-DCA17EF87268}" srcOrd="0" destOrd="0" presId="urn:microsoft.com/office/officeart/2005/8/layout/hierarchy1"/>
    <dgm:cxn modelId="{A1BAED6D-908C-4660-A36C-58DFC1E040E5}" type="presParOf" srcId="{7498B204-645D-4154-949F-DCA17EF87268}" destId="{66DD082F-5322-4624-9622-A0BCFCA3383F}" srcOrd="0" destOrd="0" presId="urn:microsoft.com/office/officeart/2005/8/layout/hierarchy1"/>
    <dgm:cxn modelId="{776AB3C5-C0FE-4150-B4A6-7D20B2F4E5EB}" type="presParOf" srcId="{7498B204-645D-4154-949F-DCA17EF87268}" destId="{2DC9885C-FEC3-4F26-B819-2E089CD8E9C5}" srcOrd="1" destOrd="0" presId="urn:microsoft.com/office/officeart/2005/8/layout/hierarchy1"/>
    <dgm:cxn modelId="{A5FB4495-F0BF-46EF-9061-99FEE49D4782}" type="presParOf" srcId="{CFC5C6E3-7CF3-4D53-87A3-69277E4A344C}" destId="{FFCA3E52-1B9E-4EE4-9C68-C7B090D2A3D5}" srcOrd="1" destOrd="0" presId="urn:microsoft.com/office/officeart/2005/8/layout/hierarchy1"/>
    <dgm:cxn modelId="{D02C1995-3DFA-4DFF-A2DC-BD0D2B7CF370}" type="presParOf" srcId="{FFCA3E52-1B9E-4EE4-9C68-C7B090D2A3D5}" destId="{B4907463-BEE1-48D6-ADAD-2163F8D5F5DA}" srcOrd="0" destOrd="0" presId="urn:microsoft.com/office/officeart/2005/8/layout/hierarchy1"/>
    <dgm:cxn modelId="{B892E71D-97E7-4D07-9234-2B424A66DA5B}" type="presParOf" srcId="{FFCA3E52-1B9E-4EE4-9C68-C7B090D2A3D5}" destId="{12B2AC00-552B-485C-A7A7-06292BC67CE4}" srcOrd="1" destOrd="0" presId="urn:microsoft.com/office/officeart/2005/8/layout/hierarchy1"/>
    <dgm:cxn modelId="{2EAE2E9A-BEC7-437F-8D63-5E03E9EEBC26}" type="presParOf" srcId="{12B2AC00-552B-485C-A7A7-06292BC67CE4}" destId="{BE61D8AF-C34B-4CF1-A6F8-60FE86CD1BD5}" srcOrd="0" destOrd="0" presId="urn:microsoft.com/office/officeart/2005/8/layout/hierarchy1"/>
    <dgm:cxn modelId="{24DD6183-CE3A-45F3-B470-11955B5D94FD}" type="presParOf" srcId="{BE61D8AF-C34B-4CF1-A6F8-60FE86CD1BD5}" destId="{BB90E43F-728F-41FC-B1F6-35FA801F4DAD}" srcOrd="0" destOrd="0" presId="urn:microsoft.com/office/officeart/2005/8/layout/hierarchy1"/>
    <dgm:cxn modelId="{8A27D472-0350-4931-8277-F6CE8F153D27}" type="presParOf" srcId="{BE61D8AF-C34B-4CF1-A6F8-60FE86CD1BD5}" destId="{C536B303-D4D0-4434-89F7-42EA926E69A3}" srcOrd="1" destOrd="0" presId="urn:microsoft.com/office/officeart/2005/8/layout/hierarchy1"/>
    <dgm:cxn modelId="{ECB6D926-822C-4ABC-91DF-8437A5506478}" type="presParOf" srcId="{12B2AC00-552B-485C-A7A7-06292BC67CE4}" destId="{47B95AF0-ABF5-4294-89FA-538908230483}" srcOrd="1" destOrd="0" presId="urn:microsoft.com/office/officeart/2005/8/layout/hierarchy1"/>
    <dgm:cxn modelId="{80CDF757-4F6E-4665-9084-77AFA293C35D}" type="presParOf" srcId="{FFCA3E52-1B9E-4EE4-9C68-C7B090D2A3D5}" destId="{3A7A7C23-3B1C-4E4D-A70D-93C34DB4203B}" srcOrd="2" destOrd="0" presId="urn:microsoft.com/office/officeart/2005/8/layout/hierarchy1"/>
    <dgm:cxn modelId="{66610DDF-00A9-45FB-9836-8BCC82F12FDE}" type="presParOf" srcId="{FFCA3E52-1B9E-4EE4-9C68-C7B090D2A3D5}" destId="{4F814F81-AF7A-4FAF-97DD-9CAB5CA6FB72}" srcOrd="3" destOrd="0" presId="urn:microsoft.com/office/officeart/2005/8/layout/hierarchy1"/>
    <dgm:cxn modelId="{E1F8384B-E925-4853-B08A-3D3A8809EB01}" type="presParOf" srcId="{4F814F81-AF7A-4FAF-97DD-9CAB5CA6FB72}" destId="{C058F48B-08FE-40FC-BB82-AEEA1D416298}" srcOrd="0" destOrd="0" presId="urn:microsoft.com/office/officeart/2005/8/layout/hierarchy1"/>
    <dgm:cxn modelId="{4B8F0062-A48B-4628-A72B-C3D970AF1399}" type="presParOf" srcId="{C058F48B-08FE-40FC-BB82-AEEA1D416298}" destId="{7CB82DF7-6A28-4991-B0D0-AEF08A0EBE37}" srcOrd="0" destOrd="0" presId="urn:microsoft.com/office/officeart/2005/8/layout/hierarchy1"/>
    <dgm:cxn modelId="{5647E317-6D4A-43B5-A7D1-FFEC9C658B05}" type="presParOf" srcId="{C058F48B-08FE-40FC-BB82-AEEA1D416298}" destId="{3673BFB9-53A0-4A2D-9F5B-4F9473E0E994}" srcOrd="1" destOrd="0" presId="urn:microsoft.com/office/officeart/2005/8/layout/hierarchy1"/>
    <dgm:cxn modelId="{F1744BDD-0133-4A68-B834-821738E42D58}" type="presParOf" srcId="{4F814F81-AF7A-4FAF-97DD-9CAB5CA6FB72}" destId="{7CD0E2EE-87DB-4796-8AA5-56AED88443B9}" srcOrd="1" destOrd="0" presId="urn:microsoft.com/office/officeart/2005/8/layout/hierarchy1"/>
    <dgm:cxn modelId="{C175857B-DA32-4A3F-9FBD-92AC827BC6FF}" type="presParOf" srcId="{FFCA3E52-1B9E-4EE4-9C68-C7B090D2A3D5}" destId="{8429D39A-88F4-4F49-A9B9-E5EF44D43BDA}" srcOrd="4" destOrd="0" presId="urn:microsoft.com/office/officeart/2005/8/layout/hierarchy1"/>
    <dgm:cxn modelId="{DB0EE140-3DFB-4BEF-9C3B-03527D22BD74}" type="presParOf" srcId="{FFCA3E52-1B9E-4EE4-9C68-C7B090D2A3D5}" destId="{ADC7B5E1-C728-4197-B86D-0FC40A85A16D}" srcOrd="5" destOrd="0" presId="urn:microsoft.com/office/officeart/2005/8/layout/hierarchy1"/>
    <dgm:cxn modelId="{3D72732B-733B-42CC-AE8A-FCD1B8BFBC1A}" type="presParOf" srcId="{ADC7B5E1-C728-4197-B86D-0FC40A85A16D}" destId="{AB094F61-D88F-4728-B6AE-7A816FEB2320}" srcOrd="0" destOrd="0" presId="urn:microsoft.com/office/officeart/2005/8/layout/hierarchy1"/>
    <dgm:cxn modelId="{60B9BAE8-29C0-43CA-AA68-EDFD5C9DC83B}" type="presParOf" srcId="{AB094F61-D88F-4728-B6AE-7A816FEB2320}" destId="{F30E226F-3405-46ED-8999-5B63C63B5720}" srcOrd="0" destOrd="0" presId="urn:microsoft.com/office/officeart/2005/8/layout/hierarchy1"/>
    <dgm:cxn modelId="{40E64952-7922-4679-943D-3720B98A5062}" type="presParOf" srcId="{AB094F61-D88F-4728-B6AE-7A816FEB2320}" destId="{8CC0E542-2F49-4FCE-83A3-51A9D568643F}" srcOrd="1" destOrd="0" presId="urn:microsoft.com/office/officeart/2005/8/layout/hierarchy1"/>
    <dgm:cxn modelId="{A6AB1721-6BC8-4F1C-90AF-AA4409178ECC}" type="presParOf" srcId="{ADC7B5E1-C728-4197-B86D-0FC40A85A16D}" destId="{4494B597-4A4B-4960-94FB-C3FF39A232E6}" srcOrd="1" destOrd="0" presId="urn:microsoft.com/office/officeart/2005/8/layout/hierarchy1"/>
    <dgm:cxn modelId="{56140441-11BC-4C6B-BC2D-3E2C6AE4DAF4}" type="presParOf" srcId="{9E820A34-54C9-445E-B8CC-D0C3F512EC2F}" destId="{873C62BD-7ACE-46C8-9E14-576F453DCB89}" srcOrd="2" destOrd="0" presId="urn:microsoft.com/office/officeart/2005/8/layout/hierarchy1"/>
    <dgm:cxn modelId="{A002D8B2-E239-44C3-AA69-AB80FD5A4E63}" type="presParOf" srcId="{9E820A34-54C9-445E-B8CC-D0C3F512EC2F}" destId="{90EB1CDA-3BE3-4119-B5CD-1D38E57BEA8A}" srcOrd="3" destOrd="0" presId="urn:microsoft.com/office/officeart/2005/8/layout/hierarchy1"/>
    <dgm:cxn modelId="{3BA66D02-D72A-42AD-ADFE-FF27A234B77B}" type="presParOf" srcId="{90EB1CDA-3BE3-4119-B5CD-1D38E57BEA8A}" destId="{C3188F98-EAA0-4D1D-ABAC-D789654B6C61}" srcOrd="0" destOrd="0" presId="urn:microsoft.com/office/officeart/2005/8/layout/hierarchy1"/>
    <dgm:cxn modelId="{89631442-E854-4F7F-9FFF-07C17344C33C}" type="presParOf" srcId="{C3188F98-EAA0-4D1D-ABAC-D789654B6C61}" destId="{0B71C7D2-DFAE-4E1D-8550-B7232362D21F}" srcOrd="0" destOrd="0" presId="urn:microsoft.com/office/officeart/2005/8/layout/hierarchy1"/>
    <dgm:cxn modelId="{383E3B32-5D09-4746-8800-2E672D669554}" type="presParOf" srcId="{C3188F98-EAA0-4D1D-ABAC-D789654B6C61}" destId="{BAB0134F-3A72-434C-B6CA-781D45060FC0}" srcOrd="1" destOrd="0" presId="urn:microsoft.com/office/officeart/2005/8/layout/hierarchy1"/>
    <dgm:cxn modelId="{E9D692E5-77A7-440B-B8BF-5C6C7B47F3BF}" type="presParOf" srcId="{90EB1CDA-3BE3-4119-B5CD-1D38E57BEA8A}" destId="{9867F554-66F7-4284-B99E-CE878D37B9AF}" srcOrd="1" destOrd="0" presId="urn:microsoft.com/office/officeart/2005/8/layout/hierarchy1"/>
    <dgm:cxn modelId="{9B45DC7B-6952-4E18-8740-EA88E2DEBB45}" type="presParOf" srcId="{9867F554-66F7-4284-B99E-CE878D37B9AF}" destId="{66194857-F7FE-464F-873B-29B3F40DA915}" srcOrd="0" destOrd="0" presId="urn:microsoft.com/office/officeart/2005/8/layout/hierarchy1"/>
    <dgm:cxn modelId="{9015074C-CA2F-4970-AA9C-772526840BF6}" type="presParOf" srcId="{9867F554-66F7-4284-B99E-CE878D37B9AF}" destId="{1525625E-4C82-4D4A-840E-3C74C972E62A}" srcOrd="1" destOrd="0" presId="urn:microsoft.com/office/officeart/2005/8/layout/hierarchy1"/>
    <dgm:cxn modelId="{5B7945FE-AB3B-48BB-BC08-18E6FADA4B1E}" type="presParOf" srcId="{1525625E-4C82-4D4A-840E-3C74C972E62A}" destId="{3F8E8F0C-6AC1-49BC-831E-0E4ECF40663E}" srcOrd="0" destOrd="0" presId="urn:microsoft.com/office/officeart/2005/8/layout/hierarchy1"/>
    <dgm:cxn modelId="{691CE2FA-4BE3-47CB-83EB-1C2B75CCF8FA}" type="presParOf" srcId="{3F8E8F0C-6AC1-49BC-831E-0E4ECF40663E}" destId="{0D99042D-2058-492A-863C-92CCE215A59A}" srcOrd="0" destOrd="0" presId="urn:microsoft.com/office/officeart/2005/8/layout/hierarchy1"/>
    <dgm:cxn modelId="{801AE255-8171-4244-AC0B-A95775A43641}" type="presParOf" srcId="{3F8E8F0C-6AC1-49BC-831E-0E4ECF40663E}" destId="{901CEDBA-6712-4040-A4AB-A9F965986499}" srcOrd="1" destOrd="0" presId="urn:microsoft.com/office/officeart/2005/8/layout/hierarchy1"/>
    <dgm:cxn modelId="{CA85934C-E7DF-45A9-8FB0-2D6D29EC4AFB}" type="presParOf" srcId="{1525625E-4C82-4D4A-840E-3C74C972E62A}" destId="{2AEFA045-CC08-4D56-89DD-47F8062ACBE6}" srcOrd="1" destOrd="0" presId="urn:microsoft.com/office/officeart/2005/8/layout/hierarchy1"/>
    <dgm:cxn modelId="{17C41E0C-AF1E-49BB-88CE-58B212655CFF}" type="presParOf" srcId="{9867F554-66F7-4284-B99E-CE878D37B9AF}" destId="{EB9D71DE-1218-42E0-8F87-10BC92897CCE}" srcOrd="2" destOrd="0" presId="urn:microsoft.com/office/officeart/2005/8/layout/hierarchy1"/>
    <dgm:cxn modelId="{464E2243-8A4B-4334-8CEE-E89F1380A316}" type="presParOf" srcId="{9867F554-66F7-4284-B99E-CE878D37B9AF}" destId="{659E8396-C566-4BC9-AD41-F1D23A413501}" srcOrd="3" destOrd="0" presId="urn:microsoft.com/office/officeart/2005/8/layout/hierarchy1"/>
    <dgm:cxn modelId="{C00FA710-DB06-404C-B670-EE7F9C3F9141}" type="presParOf" srcId="{659E8396-C566-4BC9-AD41-F1D23A413501}" destId="{66813D11-BA1C-41F9-9CE9-805C23DF8F25}" srcOrd="0" destOrd="0" presId="urn:microsoft.com/office/officeart/2005/8/layout/hierarchy1"/>
    <dgm:cxn modelId="{2AC9B4F6-9F1E-43D8-AF3E-C99BAC5EAD8B}" type="presParOf" srcId="{66813D11-BA1C-41F9-9CE9-805C23DF8F25}" destId="{374D5ECB-AF56-46B0-81C2-221A1A57A7C0}" srcOrd="0" destOrd="0" presId="urn:microsoft.com/office/officeart/2005/8/layout/hierarchy1"/>
    <dgm:cxn modelId="{2220A1E1-4B09-4FAD-88AB-D27E92825F4D}" type="presParOf" srcId="{66813D11-BA1C-41F9-9CE9-805C23DF8F25}" destId="{5361E5FF-AF31-405F-B0E1-EC8E435855D1}" srcOrd="1" destOrd="0" presId="urn:microsoft.com/office/officeart/2005/8/layout/hierarchy1"/>
    <dgm:cxn modelId="{ACC57C00-C00E-433A-896C-6A07B6064527}" type="presParOf" srcId="{659E8396-C566-4BC9-AD41-F1D23A413501}" destId="{287AC10D-5992-4E30-8E7F-2E4524D952AC}" srcOrd="1" destOrd="0" presId="urn:microsoft.com/office/officeart/2005/8/layout/hierarchy1"/>
    <dgm:cxn modelId="{C18AAA41-7A73-4A50-BADF-DE1F33AAD105}" type="presParOf" srcId="{9867F554-66F7-4284-B99E-CE878D37B9AF}" destId="{DB2EE110-FEEF-4B6D-AAC4-460C455250A2}" srcOrd="4" destOrd="0" presId="urn:microsoft.com/office/officeart/2005/8/layout/hierarchy1"/>
    <dgm:cxn modelId="{90641BE6-61CA-4100-A472-A7AB297FB048}" type="presParOf" srcId="{9867F554-66F7-4284-B99E-CE878D37B9AF}" destId="{8608CF47-535F-4F06-A746-B80EE680ACCC}" srcOrd="5" destOrd="0" presId="urn:microsoft.com/office/officeart/2005/8/layout/hierarchy1"/>
    <dgm:cxn modelId="{2D7A418E-E7C7-41C7-A90A-A711B654D4CA}" type="presParOf" srcId="{8608CF47-535F-4F06-A746-B80EE680ACCC}" destId="{8D74B5E0-D67B-4EC1-8BA1-F8E904BA1239}" srcOrd="0" destOrd="0" presId="urn:microsoft.com/office/officeart/2005/8/layout/hierarchy1"/>
    <dgm:cxn modelId="{F7E117BC-D61A-4CD0-AFAE-95F826DD3281}" type="presParOf" srcId="{8D74B5E0-D67B-4EC1-8BA1-F8E904BA1239}" destId="{028AC16A-232F-4644-83C1-04DF0E745EEC}" srcOrd="0" destOrd="0" presId="urn:microsoft.com/office/officeart/2005/8/layout/hierarchy1"/>
    <dgm:cxn modelId="{8BA0A733-F1A3-4227-9938-2E8742DE7B6A}" type="presParOf" srcId="{8D74B5E0-D67B-4EC1-8BA1-F8E904BA1239}" destId="{6069D71C-9042-4B6F-BA86-6E2EDAD07460}" srcOrd="1" destOrd="0" presId="urn:microsoft.com/office/officeart/2005/8/layout/hierarchy1"/>
    <dgm:cxn modelId="{8A1237F9-983F-48F3-A319-09B01F739224}" type="presParOf" srcId="{8608CF47-535F-4F06-A746-B80EE680ACCC}" destId="{A0CE3D54-3DF8-4BF6-BEA6-00D470D0EF12}" srcOrd="1" destOrd="0" presId="urn:microsoft.com/office/officeart/2005/8/layout/hierarchy1"/>
    <dgm:cxn modelId="{47D430CB-F67D-41CE-AE83-DF9A5E6E649C}" type="presParOf" srcId="{5027B223-722E-46FB-B40D-9FE65DAD5075}" destId="{DFA50C62-2814-4E2B-9A4F-C27B04202420}" srcOrd="2" destOrd="0" presId="urn:microsoft.com/office/officeart/2005/8/layout/hierarchy1"/>
    <dgm:cxn modelId="{A5FCDAB7-B228-45A6-8CCE-E59648D5FE30}" type="presParOf" srcId="{5027B223-722E-46FB-B40D-9FE65DAD5075}" destId="{D1753D68-464B-4954-BD58-2E76FAB5CDDC}" srcOrd="3" destOrd="0" presId="urn:microsoft.com/office/officeart/2005/8/layout/hierarchy1"/>
    <dgm:cxn modelId="{D54857D4-8302-4592-9594-5180CC9F7780}" type="presParOf" srcId="{D1753D68-464B-4954-BD58-2E76FAB5CDDC}" destId="{216A7785-7706-4FD5-A24A-FF1642E88996}" srcOrd="0" destOrd="0" presId="urn:microsoft.com/office/officeart/2005/8/layout/hierarchy1"/>
    <dgm:cxn modelId="{F6BF5C55-629F-4997-BDBA-3A143CF8A7F8}" type="presParOf" srcId="{216A7785-7706-4FD5-A24A-FF1642E88996}" destId="{3BBC424F-A424-4352-B9D5-FA41C6C40DD9}" srcOrd="0" destOrd="0" presId="urn:microsoft.com/office/officeart/2005/8/layout/hierarchy1"/>
    <dgm:cxn modelId="{C454D0A6-6076-4B8D-80BE-423CAFC6BCF9}" type="presParOf" srcId="{216A7785-7706-4FD5-A24A-FF1642E88996}" destId="{4927D1E3-22E2-4BFC-B050-C38AF0D0D256}" srcOrd="1" destOrd="0" presId="urn:microsoft.com/office/officeart/2005/8/layout/hierarchy1"/>
    <dgm:cxn modelId="{37ADC40C-A3A4-4F99-9A31-DF57895C3E5C}" type="presParOf" srcId="{D1753D68-464B-4954-BD58-2E76FAB5CDDC}" destId="{F758AB7C-BEB7-423D-906E-119DB2233B32}" srcOrd="1" destOrd="0" presId="urn:microsoft.com/office/officeart/2005/8/layout/hierarchy1"/>
    <dgm:cxn modelId="{3D08A33A-3D6B-47AD-9EC3-64BDCA5DB393}" type="presParOf" srcId="{F758AB7C-BEB7-423D-906E-119DB2233B32}" destId="{8E5ACF4B-F1F9-4FA4-864F-2A322DC0B6DE}" srcOrd="0" destOrd="0" presId="urn:microsoft.com/office/officeart/2005/8/layout/hierarchy1"/>
    <dgm:cxn modelId="{824740C8-9CBB-4CA2-832C-39EB23227A07}" type="presParOf" srcId="{F758AB7C-BEB7-423D-906E-119DB2233B32}" destId="{D7D8CA0C-9FC2-4ADF-9301-D64BE9190F2D}" srcOrd="1" destOrd="0" presId="urn:microsoft.com/office/officeart/2005/8/layout/hierarchy1"/>
    <dgm:cxn modelId="{E818B35C-9B60-4C9D-9558-2FE750594AAC}" type="presParOf" srcId="{D7D8CA0C-9FC2-4ADF-9301-D64BE9190F2D}" destId="{B9A48EAF-5413-4DEE-8EB0-D552F5BAF5A0}" srcOrd="0" destOrd="0" presId="urn:microsoft.com/office/officeart/2005/8/layout/hierarchy1"/>
    <dgm:cxn modelId="{44FC6E22-7FFC-496F-82DD-34B2D9DCED04}" type="presParOf" srcId="{B9A48EAF-5413-4DEE-8EB0-D552F5BAF5A0}" destId="{C2A105A7-BF55-468B-BAC9-913033806B20}" srcOrd="0" destOrd="0" presId="urn:microsoft.com/office/officeart/2005/8/layout/hierarchy1"/>
    <dgm:cxn modelId="{3ABC8A8D-4206-4228-B204-4E023DF45E6B}" type="presParOf" srcId="{B9A48EAF-5413-4DEE-8EB0-D552F5BAF5A0}" destId="{179F936A-ECE5-4C5B-BF29-414A2650A497}" srcOrd="1" destOrd="0" presId="urn:microsoft.com/office/officeart/2005/8/layout/hierarchy1"/>
    <dgm:cxn modelId="{04FA4F2B-7A69-45ED-B948-70ABF6E8B77A}" type="presParOf" srcId="{D7D8CA0C-9FC2-4ADF-9301-D64BE9190F2D}" destId="{385EAB1B-ED5D-49AE-84E1-92A8950A9E7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1323A1-9A61-43FD-A62F-DF33E346D0E0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4726461F-0752-43B1-9055-DC306468F087}">
      <dgm:prSet phldrT="[Text]"/>
      <dgm:spPr/>
      <dgm:t>
        <a:bodyPr/>
        <a:lstStyle/>
        <a:p>
          <a:r>
            <a:rPr lang="de-CH" dirty="0" smtClean="0"/>
            <a:t>PL</a:t>
          </a:r>
          <a:endParaRPr lang="de-CH" dirty="0"/>
        </a:p>
      </dgm:t>
    </dgm:pt>
    <dgm:pt modelId="{C7CABEA3-B1F9-4DC1-8A43-02D89E6030A4}" type="parTrans" cxnId="{6E97634A-85CC-4B47-A21F-3A08D481290B}">
      <dgm:prSet/>
      <dgm:spPr/>
      <dgm:t>
        <a:bodyPr/>
        <a:lstStyle/>
        <a:p>
          <a:endParaRPr lang="de-CH"/>
        </a:p>
      </dgm:t>
    </dgm:pt>
    <dgm:pt modelId="{51C240E4-B199-4158-A5F5-FE7DB5681516}" type="sibTrans" cxnId="{6E97634A-85CC-4B47-A21F-3A08D481290B}">
      <dgm:prSet/>
      <dgm:spPr/>
      <dgm:t>
        <a:bodyPr/>
        <a:lstStyle/>
        <a:p>
          <a:endParaRPr lang="de-CH"/>
        </a:p>
      </dgm:t>
    </dgm:pt>
    <dgm:pt modelId="{70FEBBCF-153D-438D-9A8E-A1266CE76364}">
      <dgm:prSet phldrT="[Text]"/>
      <dgm:spPr/>
      <dgm:t>
        <a:bodyPr/>
        <a:lstStyle/>
        <a:p>
          <a:r>
            <a:rPr lang="de-CH" dirty="0" err="1" smtClean="0"/>
            <a:t>Finance</a:t>
          </a:r>
          <a:endParaRPr lang="de-CH" dirty="0"/>
        </a:p>
      </dgm:t>
    </dgm:pt>
    <dgm:pt modelId="{894AF9D5-65A0-4897-B282-EE261588AFBA}" type="parTrans" cxnId="{E63DF0FC-B413-428E-83FB-5C9FA90710E2}">
      <dgm:prSet/>
      <dgm:spPr/>
      <dgm:t>
        <a:bodyPr/>
        <a:lstStyle/>
        <a:p>
          <a:endParaRPr lang="de-CH"/>
        </a:p>
      </dgm:t>
    </dgm:pt>
    <dgm:pt modelId="{A85DE522-CC9C-49AF-85D6-D59F03E5CBBE}" type="sibTrans" cxnId="{E63DF0FC-B413-428E-83FB-5C9FA90710E2}">
      <dgm:prSet/>
      <dgm:spPr/>
      <dgm:t>
        <a:bodyPr/>
        <a:lstStyle/>
        <a:p>
          <a:endParaRPr lang="de-CH"/>
        </a:p>
      </dgm:t>
    </dgm:pt>
    <dgm:pt modelId="{9925AA22-6439-4119-8B71-53401987D3C8}">
      <dgm:prSet phldrT="[Text]"/>
      <dgm:spPr/>
      <dgm:t>
        <a:bodyPr/>
        <a:lstStyle/>
        <a:p>
          <a:r>
            <a:rPr lang="de-CH" dirty="0" smtClean="0"/>
            <a:t>Komm.</a:t>
          </a:r>
          <a:endParaRPr lang="de-CH" dirty="0"/>
        </a:p>
      </dgm:t>
    </dgm:pt>
    <dgm:pt modelId="{A670F214-072E-4703-AB11-912DFE4B98B0}" type="parTrans" cxnId="{B60C24E8-3E75-4415-A8FA-3D9C892FABF4}">
      <dgm:prSet/>
      <dgm:spPr/>
      <dgm:t>
        <a:bodyPr/>
        <a:lstStyle/>
        <a:p>
          <a:endParaRPr lang="de-CH"/>
        </a:p>
      </dgm:t>
    </dgm:pt>
    <dgm:pt modelId="{D319E1D9-51A7-4C6C-ABBF-2F277D3A3E12}" type="sibTrans" cxnId="{B60C24E8-3E75-4415-A8FA-3D9C892FABF4}">
      <dgm:prSet/>
      <dgm:spPr/>
      <dgm:t>
        <a:bodyPr/>
        <a:lstStyle/>
        <a:p>
          <a:endParaRPr lang="de-CH"/>
        </a:p>
      </dgm:t>
    </dgm:pt>
    <dgm:pt modelId="{4F5674F5-8DE8-4446-BD79-D43FDC0A40DB}">
      <dgm:prSet phldrT="[Text]"/>
      <dgm:spPr/>
      <dgm:t>
        <a:bodyPr/>
        <a:lstStyle/>
        <a:p>
          <a:r>
            <a:rPr lang="de-CH" dirty="0" smtClean="0"/>
            <a:t>Vertrieb</a:t>
          </a:r>
          <a:endParaRPr lang="de-CH" dirty="0"/>
        </a:p>
      </dgm:t>
    </dgm:pt>
    <dgm:pt modelId="{C6270900-85FB-451A-9FC4-9FD272C7AAAB}" type="parTrans" cxnId="{A5923075-D59C-4999-929C-EA9B11944AC5}">
      <dgm:prSet/>
      <dgm:spPr/>
      <dgm:t>
        <a:bodyPr/>
        <a:lstStyle/>
        <a:p>
          <a:endParaRPr lang="de-CH"/>
        </a:p>
      </dgm:t>
    </dgm:pt>
    <dgm:pt modelId="{45D44DD2-5515-4920-AE65-00762558BB21}" type="sibTrans" cxnId="{A5923075-D59C-4999-929C-EA9B11944AC5}">
      <dgm:prSet/>
      <dgm:spPr/>
      <dgm:t>
        <a:bodyPr/>
        <a:lstStyle/>
        <a:p>
          <a:endParaRPr lang="de-CH"/>
        </a:p>
      </dgm:t>
    </dgm:pt>
    <dgm:pt modelId="{A60397E8-9E37-4160-8F57-FE417211F572}">
      <dgm:prSet phldrT="[Text]"/>
      <dgm:spPr/>
      <dgm:t>
        <a:bodyPr/>
        <a:lstStyle/>
        <a:p>
          <a:r>
            <a:rPr lang="de-CH" dirty="0" err="1" smtClean="0"/>
            <a:t>KuDi</a:t>
          </a:r>
          <a:endParaRPr lang="de-CH" dirty="0"/>
        </a:p>
      </dgm:t>
    </dgm:pt>
    <dgm:pt modelId="{B76AA469-4365-4DB6-8A98-D2836B77E2BC}" type="parTrans" cxnId="{9E9E0382-3D8B-4EBB-B597-5607CC820ABA}">
      <dgm:prSet/>
      <dgm:spPr/>
      <dgm:t>
        <a:bodyPr/>
        <a:lstStyle/>
        <a:p>
          <a:endParaRPr lang="de-CH"/>
        </a:p>
      </dgm:t>
    </dgm:pt>
    <dgm:pt modelId="{1615587F-B483-4262-BE15-148F0A759310}" type="sibTrans" cxnId="{9E9E0382-3D8B-4EBB-B597-5607CC820ABA}">
      <dgm:prSet/>
      <dgm:spPr/>
      <dgm:t>
        <a:bodyPr/>
        <a:lstStyle/>
        <a:p>
          <a:endParaRPr lang="de-CH"/>
        </a:p>
      </dgm:t>
    </dgm:pt>
    <dgm:pt modelId="{6D02C66B-5B33-45F6-8B44-F78663353670}">
      <dgm:prSet phldrT="[Text]"/>
      <dgm:spPr/>
      <dgm:t>
        <a:bodyPr/>
        <a:lstStyle/>
        <a:p>
          <a:r>
            <a:rPr lang="de-CH" dirty="0" smtClean="0"/>
            <a:t>System Eng.</a:t>
          </a:r>
          <a:endParaRPr lang="de-CH" dirty="0"/>
        </a:p>
      </dgm:t>
    </dgm:pt>
    <dgm:pt modelId="{90D9C30E-929E-4ED1-AB74-969DC3305391}" type="parTrans" cxnId="{A00EA4C0-1227-495D-95A4-B50F06F6E2BF}">
      <dgm:prSet/>
      <dgm:spPr/>
      <dgm:t>
        <a:bodyPr/>
        <a:lstStyle/>
        <a:p>
          <a:endParaRPr lang="de-CH"/>
        </a:p>
      </dgm:t>
    </dgm:pt>
    <dgm:pt modelId="{AB73349C-B51F-4E76-8E14-9B330EA43342}" type="sibTrans" cxnId="{A00EA4C0-1227-495D-95A4-B50F06F6E2BF}">
      <dgm:prSet/>
      <dgm:spPr/>
      <dgm:t>
        <a:bodyPr/>
        <a:lstStyle/>
        <a:p>
          <a:endParaRPr lang="de-CH"/>
        </a:p>
      </dgm:t>
    </dgm:pt>
    <dgm:pt modelId="{20E739A7-3EA6-44E8-B9F5-2E6AE90CB538}">
      <dgm:prSet phldrT="[Text]"/>
      <dgm:spPr/>
      <dgm:t>
        <a:bodyPr/>
        <a:lstStyle/>
        <a:p>
          <a:r>
            <a:rPr lang="de-CH" dirty="0" smtClean="0"/>
            <a:t>Network Eng.</a:t>
          </a:r>
          <a:endParaRPr lang="de-CH" dirty="0"/>
        </a:p>
      </dgm:t>
    </dgm:pt>
    <dgm:pt modelId="{D6708E6F-4F32-416B-B953-9EE47475DE54}" type="parTrans" cxnId="{4E7CEC04-E1A5-482B-9E46-20F3CEE8881D}">
      <dgm:prSet/>
      <dgm:spPr/>
      <dgm:t>
        <a:bodyPr/>
        <a:lstStyle/>
        <a:p>
          <a:endParaRPr lang="de-CH"/>
        </a:p>
      </dgm:t>
    </dgm:pt>
    <dgm:pt modelId="{B21B4B9E-5282-4833-89CD-F4C5437A5353}" type="sibTrans" cxnId="{4E7CEC04-E1A5-482B-9E46-20F3CEE8881D}">
      <dgm:prSet/>
      <dgm:spPr/>
      <dgm:t>
        <a:bodyPr/>
        <a:lstStyle/>
        <a:p>
          <a:endParaRPr lang="de-CH"/>
        </a:p>
      </dgm:t>
    </dgm:pt>
    <dgm:pt modelId="{C3A7D473-1A0A-4A6A-B566-7CC4A512A2B7}">
      <dgm:prSet/>
      <dgm:spPr/>
      <dgm:t>
        <a:bodyPr/>
        <a:lstStyle/>
        <a:p>
          <a:r>
            <a:rPr lang="de-CH" dirty="0" smtClean="0"/>
            <a:t>Software </a:t>
          </a:r>
          <a:r>
            <a:rPr lang="de-CH" dirty="0" err="1" smtClean="0"/>
            <a:t>Dev</a:t>
          </a:r>
          <a:r>
            <a:rPr lang="de-CH" dirty="0" smtClean="0"/>
            <a:t>.</a:t>
          </a:r>
          <a:endParaRPr lang="de-CH" dirty="0"/>
        </a:p>
      </dgm:t>
    </dgm:pt>
    <dgm:pt modelId="{482E4199-9D2E-4AAA-A16D-5AEA6BA2B784}" type="parTrans" cxnId="{857FC1A7-C43F-4343-8E68-665CB6CF2147}">
      <dgm:prSet/>
      <dgm:spPr/>
      <dgm:t>
        <a:bodyPr/>
        <a:lstStyle/>
        <a:p>
          <a:endParaRPr lang="de-CH"/>
        </a:p>
      </dgm:t>
    </dgm:pt>
    <dgm:pt modelId="{4CC1A443-90CC-4EC1-988C-C9252FE94AAC}" type="sibTrans" cxnId="{857FC1A7-C43F-4343-8E68-665CB6CF2147}">
      <dgm:prSet/>
      <dgm:spPr/>
      <dgm:t>
        <a:bodyPr/>
        <a:lstStyle/>
        <a:p>
          <a:endParaRPr lang="de-CH"/>
        </a:p>
      </dgm:t>
    </dgm:pt>
    <dgm:pt modelId="{53E14F96-677D-4F77-98F8-E8653923AB36}">
      <dgm:prSet/>
      <dgm:spPr/>
      <dgm:t>
        <a:bodyPr/>
        <a:lstStyle/>
        <a:p>
          <a:r>
            <a:rPr lang="de-CH" dirty="0" err="1" smtClean="0"/>
            <a:t>Product</a:t>
          </a:r>
          <a:r>
            <a:rPr lang="de-CH" dirty="0" smtClean="0"/>
            <a:t> Man.</a:t>
          </a:r>
          <a:endParaRPr lang="de-CH" dirty="0"/>
        </a:p>
      </dgm:t>
    </dgm:pt>
    <dgm:pt modelId="{2F5F8B5D-7BE5-4000-9B1B-0DBE00DFA76A}" type="parTrans" cxnId="{1AD336D1-62C8-45C5-A6C3-5E30BC875385}">
      <dgm:prSet/>
      <dgm:spPr/>
      <dgm:t>
        <a:bodyPr/>
        <a:lstStyle/>
        <a:p>
          <a:endParaRPr lang="de-CH"/>
        </a:p>
      </dgm:t>
    </dgm:pt>
    <dgm:pt modelId="{122A6B67-2B74-41C2-B572-1BF320FD7194}" type="sibTrans" cxnId="{1AD336D1-62C8-45C5-A6C3-5E30BC875385}">
      <dgm:prSet/>
      <dgm:spPr/>
      <dgm:t>
        <a:bodyPr/>
        <a:lstStyle/>
        <a:p>
          <a:endParaRPr lang="de-CH"/>
        </a:p>
      </dgm:t>
    </dgm:pt>
    <dgm:pt modelId="{4061AF46-5EE0-4011-AAE7-08467CB8360D}" type="pres">
      <dgm:prSet presAssocID="{701323A1-9A61-43FD-A62F-DF33E346D0E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B332E222-A39D-407D-92FC-5AA7FB7B89D4}" type="pres">
      <dgm:prSet presAssocID="{4726461F-0752-43B1-9055-DC306468F087}" presName="centerShape" presStyleLbl="node0" presStyleIdx="0" presStyleCnt="1"/>
      <dgm:spPr/>
      <dgm:t>
        <a:bodyPr/>
        <a:lstStyle/>
        <a:p>
          <a:endParaRPr lang="de-CH"/>
        </a:p>
      </dgm:t>
    </dgm:pt>
    <dgm:pt modelId="{C1BC5FC0-5CE1-4221-8067-F313D263719D}" type="pres">
      <dgm:prSet presAssocID="{894AF9D5-65A0-4897-B282-EE261588AFBA}" presName="parTrans" presStyleLbl="sibTrans2D1" presStyleIdx="0" presStyleCnt="8"/>
      <dgm:spPr/>
      <dgm:t>
        <a:bodyPr/>
        <a:lstStyle/>
        <a:p>
          <a:endParaRPr lang="de-CH"/>
        </a:p>
      </dgm:t>
    </dgm:pt>
    <dgm:pt modelId="{37B40EEE-B916-4D3C-BC5A-135CD1BBB493}" type="pres">
      <dgm:prSet presAssocID="{894AF9D5-65A0-4897-B282-EE261588AFBA}" presName="connectorText" presStyleLbl="sibTrans2D1" presStyleIdx="0" presStyleCnt="8"/>
      <dgm:spPr/>
      <dgm:t>
        <a:bodyPr/>
        <a:lstStyle/>
        <a:p>
          <a:endParaRPr lang="de-CH"/>
        </a:p>
      </dgm:t>
    </dgm:pt>
    <dgm:pt modelId="{77C6EBB1-AC2C-42B3-995A-AEA0733C7478}" type="pres">
      <dgm:prSet presAssocID="{70FEBBCF-153D-438D-9A8E-A1266CE76364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0342DC9E-C4D8-4BF2-814F-4C8CF550BFFD}" type="pres">
      <dgm:prSet presAssocID="{A670F214-072E-4703-AB11-912DFE4B98B0}" presName="parTrans" presStyleLbl="sibTrans2D1" presStyleIdx="1" presStyleCnt="8"/>
      <dgm:spPr/>
      <dgm:t>
        <a:bodyPr/>
        <a:lstStyle/>
        <a:p>
          <a:endParaRPr lang="de-CH"/>
        </a:p>
      </dgm:t>
    </dgm:pt>
    <dgm:pt modelId="{042BF8E8-12B5-4134-8279-08F04316FC17}" type="pres">
      <dgm:prSet presAssocID="{A670F214-072E-4703-AB11-912DFE4B98B0}" presName="connectorText" presStyleLbl="sibTrans2D1" presStyleIdx="1" presStyleCnt="8"/>
      <dgm:spPr/>
      <dgm:t>
        <a:bodyPr/>
        <a:lstStyle/>
        <a:p>
          <a:endParaRPr lang="de-CH"/>
        </a:p>
      </dgm:t>
    </dgm:pt>
    <dgm:pt modelId="{9A982BD4-3D63-44EB-BC99-92170EF4A764}" type="pres">
      <dgm:prSet presAssocID="{9925AA22-6439-4119-8B71-53401987D3C8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B5DFAD2-0890-47B4-A78C-EE45A609623E}" type="pres">
      <dgm:prSet presAssocID="{C6270900-85FB-451A-9FC4-9FD272C7AAAB}" presName="parTrans" presStyleLbl="sibTrans2D1" presStyleIdx="2" presStyleCnt="8"/>
      <dgm:spPr/>
      <dgm:t>
        <a:bodyPr/>
        <a:lstStyle/>
        <a:p>
          <a:endParaRPr lang="de-CH"/>
        </a:p>
      </dgm:t>
    </dgm:pt>
    <dgm:pt modelId="{EDB5E36A-BD8D-4EBB-B1D8-5E8F5AA29EC6}" type="pres">
      <dgm:prSet presAssocID="{C6270900-85FB-451A-9FC4-9FD272C7AAAB}" presName="connectorText" presStyleLbl="sibTrans2D1" presStyleIdx="2" presStyleCnt="8"/>
      <dgm:spPr/>
      <dgm:t>
        <a:bodyPr/>
        <a:lstStyle/>
        <a:p>
          <a:endParaRPr lang="de-CH"/>
        </a:p>
      </dgm:t>
    </dgm:pt>
    <dgm:pt modelId="{F9476171-478C-49A3-B37B-F3FBA1AD7133}" type="pres">
      <dgm:prSet presAssocID="{4F5674F5-8DE8-4446-BD79-D43FDC0A40DB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2493E079-7C9B-45B8-82DE-4E301AD8C825}" type="pres">
      <dgm:prSet presAssocID="{2F5F8B5D-7BE5-4000-9B1B-0DBE00DFA76A}" presName="parTrans" presStyleLbl="sibTrans2D1" presStyleIdx="3" presStyleCnt="8"/>
      <dgm:spPr/>
      <dgm:t>
        <a:bodyPr/>
        <a:lstStyle/>
        <a:p>
          <a:endParaRPr lang="de-CH"/>
        </a:p>
      </dgm:t>
    </dgm:pt>
    <dgm:pt modelId="{B53BDF1A-4887-4A96-874C-58D174D991C6}" type="pres">
      <dgm:prSet presAssocID="{2F5F8B5D-7BE5-4000-9B1B-0DBE00DFA76A}" presName="connectorText" presStyleLbl="sibTrans2D1" presStyleIdx="3" presStyleCnt="8"/>
      <dgm:spPr/>
      <dgm:t>
        <a:bodyPr/>
        <a:lstStyle/>
        <a:p>
          <a:endParaRPr lang="de-CH"/>
        </a:p>
      </dgm:t>
    </dgm:pt>
    <dgm:pt modelId="{47BFE346-9AC9-406C-AF7D-5074A7898670}" type="pres">
      <dgm:prSet presAssocID="{53E14F96-677D-4F77-98F8-E8653923AB36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81145CE-E7C0-469B-BE1A-2AB6EBFEA436}" type="pres">
      <dgm:prSet presAssocID="{B76AA469-4365-4DB6-8A98-D2836B77E2BC}" presName="parTrans" presStyleLbl="sibTrans2D1" presStyleIdx="4" presStyleCnt="8"/>
      <dgm:spPr/>
      <dgm:t>
        <a:bodyPr/>
        <a:lstStyle/>
        <a:p>
          <a:endParaRPr lang="de-CH"/>
        </a:p>
      </dgm:t>
    </dgm:pt>
    <dgm:pt modelId="{6058C8CB-E292-4EDA-AFC5-9D5D6818500D}" type="pres">
      <dgm:prSet presAssocID="{B76AA469-4365-4DB6-8A98-D2836B77E2BC}" presName="connectorText" presStyleLbl="sibTrans2D1" presStyleIdx="4" presStyleCnt="8"/>
      <dgm:spPr/>
      <dgm:t>
        <a:bodyPr/>
        <a:lstStyle/>
        <a:p>
          <a:endParaRPr lang="de-CH"/>
        </a:p>
      </dgm:t>
    </dgm:pt>
    <dgm:pt modelId="{7572BF69-274C-4C72-B616-3F04A61058F6}" type="pres">
      <dgm:prSet presAssocID="{A60397E8-9E37-4160-8F57-FE417211F572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F62F8FB8-9C36-4457-A92F-84B8E85A615C}" type="pres">
      <dgm:prSet presAssocID="{90D9C30E-929E-4ED1-AB74-969DC3305391}" presName="parTrans" presStyleLbl="sibTrans2D1" presStyleIdx="5" presStyleCnt="8"/>
      <dgm:spPr/>
      <dgm:t>
        <a:bodyPr/>
        <a:lstStyle/>
        <a:p>
          <a:endParaRPr lang="de-CH"/>
        </a:p>
      </dgm:t>
    </dgm:pt>
    <dgm:pt modelId="{572DF350-042E-426D-B293-253A7791AAFC}" type="pres">
      <dgm:prSet presAssocID="{90D9C30E-929E-4ED1-AB74-969DC3305391}" presName="connectorText" presStyleLbl="sibTrans2D1" presStyleIdx="5" presStyleCnt="8"/>
      <dgm:spPr/>
      <dgm:t>
        <a:bodyPr/>
        <a:lstStyle/>
        <a:p>
          <a:endParaRPr lang="de-CH"/>
        </a:p>
      </dgm:t>
    </dgm:pt>
    <dgm:pt modelId="{05574360-BC10-475B-9957-8CFFC3288A4E}" type="pres">
      <dgm:prSet presAssocID="{6D02C66B-5B33-45F6-8B44-F78663353670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1E96D31E-32FB-4FB9-B17D-70273999EAB6}" type="pres">
      <dgm:prSet presAssocID="{D6708E6F-4F32-416B-B953-9EE47475DE54}" presName="parTrans" presStyleLbl="sibTrans2D1" presStyleIdx="6" presStyleCnt="8"/>
      <dgm:spPr/>
      <dgm:t>
        <a:bodyPr/>
        <a:lstStyle/>
        <a:p>
          <a:endParaRPr lang="de-CH"/>
        </a:p>
      </dgm:t>
    </dgm:pt>
    <dgm:pt modelId="{AE55021D-3837-4198-86C8-3BA417E7DCE1}" type="pres">
      <dgm:prSet presAssocID="{D6708E6F-4F32-416B-B953-9EE47475DE54}" presName="connectorText" presStyleLbl="sibTrans2D1" presStyleIdx="6" presStyleCnt="8"/>
      <dgm:spPr/>
      <dgm:t>
        <a:bodyPr/>
        <a:lstStyle/>
        <a:p>
          <a:endParaRPr lang="de-CH"/>
        </a:p>
      </dgm:t>
    </dgm:pt>
    <dgm:pt modelId="{DBC42463-49C8-4A94-A021-50168F0789F4}" type="pres">
      <dgm:prSet presAssocID="{20E739A7-3EA6-44E8-B9F5-2E6AE90CB538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F61E2EF4-3788-4460-A175-781861AB6046}" type="pres">
      <dgm:prSet presAssocID="{482E4199-9D2E-4AAA-A16D-5AEA6BA2B784}" presName="parTrans" presStyleLbl="sibTrans2D1" presStyleIdx="7" presStyleCnt="8"/>
      <dgm:spPr/>
      <dgm:t>
        <a:bodyPr/>
        <a:lstStyle/>
        <a:p>
          <a:endParaRPr lang="de-CH"/>
        </a:p>
      </dgm:t>
    </dgm:pt>
    <dgm:pt modelId="{31C655F1-0647-4E19-A11E-F0069251A3BA}" type="pres">
      <dgm:prSet presAssocID="{482E4199-9D2E-4AAA-A16D-5AEA6BA2B784}" presName="connectorText" presStyleLbl="sibTrans2D1" presStyleIdx="7" presStyleCnt="8"/>
      <dgm:spPr/>
      <dgm:t>
        <a:bodyPr/>
        <a:lstStyle/>
        <a:p>
          <a:endParaRPr lang="de-CH"/>
        </a:p>
      </dgm:t>
    </dgm:pt>
    <dgm:pt modelId="{ED9A8501-8D38-48D5-A4FE-5721AE04A118}" type="pres">
      <dgm:prSet presAssocID="{C3A7D473-1A0A-4A6A-B566-7CC4A512A2B7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97FC825A-8EE0-4151-915E-61A9C710BE7D}" type="presOf" srcId="{A670F214-072E-4703-AB11-912DFE4B98B0}" destId="{042BF8E8-12B5-4134-8279-08F04316FC17}" srcOrd="1" destOrd="0" presId="urn:microsoft.com/office/officeart/2005/8/layout/radial5"/>
    <dgm:cxn modelId="{D1CA08CE-EB89-4D74-81C8-E2AC5F578C61}" type="presOf" srcId="{C6270900-85FB-451A-9FC4-9FD272C7AAAB}" destId="{3B5DFAD2-0890-47B4-A78C-EE45A609623E}" srcOrd="0" destOrd="0" presId="urn:microsoft.com/office/officeart/2005/8/layout/radial5"/>
    <dgm:cxn modelId="{1BEE582E-7361-46F6-AF04-E504CB15D566}" type="presOf" srcId="{6D02C66B-5B33-45F6-8B44-F78663353670}" destId="{05574360-BC10-475B-9957-8CFFC3288A4E}" srcOrd="0" destOrd="0" presId="urn:microsoft.com/office/officeart/2005/8/layout/radial5"/>
    <dgm:cxn modelId="{16B5C052-B870-44D4-A034-40E07B5A543B}" type="presOf" srcId="{53E14F96-677D-4F77-98F8-E8653923AB36}" destId="{47BFE346-9AC9-406C-AF7D-5074A7898670}" srcOrd="0" destOrd="0" presId="urn:microsoft.com/office/officeart/2005/8/layout/radial5"/>
    <dgm:cxn modelId="{08590FBE-206C-44B3-8501-6D42BCCC17F5}" type="presOf" srcId="{20E739A7-3EA6-44E8-B9F5-2E6AE90CB538}" destId="{DBC42463-49C8-4A94-A021-50168F0789F4}" srcOrd="0" destOrd="0" presId="urn:microsoft.com/office/officeart/2005/8/layout/radial5"/>
    <dgm:cxn modelId="{763BFD8E-4733-4896-8CC4-7F5FF1F74661}" type="presOf" srcId="{482E4199-9D2E-4AAA-A16D-5AEA6BA2B784}" destId="{F61E2EF4-3788-4460-A175-781861AB6046}" srcOrd="0" destOrd="0" presId="urn:microsoft.com/office/officeart/2005/8/layout/radial5"/>
    <dgm:cxn modelId="{7ED5EB85-3F03-44C4-9A25-A02ECE712F3E}" type="presOf" srcId="{90D9C30E-929E-4ED1-AB74-969DC3305391}" destId="{F62F8FB8-9C36-4457-A92F-84B8E85A615C}" srcOrd="0" destOrd="0" presId="urn:microsoft.com/office/officeart/2005/8/layout/radial5"/>
    <dgm:cxn modelId="{0743694C-3DCC-4542-9C00-2AE7C7F0A3A2}" type="presOf" srcId="{2F5F8B5D-7BE5-4000-9B1B-0DBE00DFA76A}" destId="{B53BDF1A-4887-4A96-874C-58D174D991C6}" srcOrd="1" destOrd="0" presId="urn:microsoft.com/office/officeart/2005/8/layout/radial5"/>
    <dgm:cxn modelId="{6E97634A-85CC-4B47-A21F-3A08D481290B}" srcId="{701323A1-9A61-43FD-A62F-DF33E346D0E0}" destId="{4726461F-0752-43B1-9055-DC306468F087}" srcOrd="0" destOrd="0" parTransId="{C7CABEA3-B1F9-4DC1-8A43-02D89E6030A4}" sibTransId="{51C240E4-B199-4158-A5F5-FE7DB5681516}"/>
    <dgm:cxn modelId="{17C77DA7-6AC2-4992-A3A8-87C9E193B356}" type="presOf" srcId="{B76AA469-4365-4DB6-8A98-D2836B77E2BC}" destId="{6058C8CB-E292-4EDA-AFC5-9D5D6818500D}" srcOrd="1" destOrd="0" presId="urn:microsoft.com/office/officeart/2005/8/layout/radial5"/>
    <dgm:cxn modelId="{B60C24E8-3E75-4415-A8FA-3D9C892FABF4}" srcId="{4726461F-0752-43B1-9055-DC306468F087}" destId="{9925AA22-6439-4119-8B71-53401987D3C8}" srcOrd="1" destOrd="0" parTransId="{A670F214-072E-4703-AB11-912DFE4B98B0}" sibTransId="{D319E1D9-51A7-4C6C-ABBF-2F277D3A3E12}"/>
    <dgm:cxn modelId="{857FC1A7-C43F-4343-8E68-665CB6CF2147}" srcId="{4726461F-0752-43B1-9055-DC306468F087}" destId="{C3A7D473-1A0A-4A6A-B566-7CC4A512A2B7}" srcOrd="7" destOrd="0" parTransId="{482E4199-9D2E-4AAA-A16D-5AEA6BA2B784}" sibTransId="{4CC1A443-90CC-4EC1-988C-C9252FE94AAC}"/>
    <dgm:cxn modelId="{7F9ACA30-D08A-4DA1-B33F-A0AA4F6A6435}" type="presOf" srcId="{701323A1-9A61-43FD-A62F-DF33E346D0E0}" destId="{4061AF46-5EE0-4011-AAE7-08467CB8360D}" srcOrd="0" destOrd="0" presId="urn:microsoft.com/office/officeart/2005/8/layout/radial5"/>
    <dgm:cxn modelId="{A00EA4C0-1227-495D-95A4-B50F06F6E2BF}" srcId="{4726461F-0752-43B1-9055-DC306468F087}" destId="{6D02C66B-5B33-45F6-8B44-F78663353670}" srcOrd="5" destOrd="0" parTransId="{90D9C30E-929E-4ED1-AB74-969DC3305391}" sibTransId="{AB73349C-B51F-4E76-8E14-9B330EA43342}"/>
    <dgm:cxn modelId="{E63DF0FC-B413-428E-83FB-5C9FA90710E2}" srcId="{4726461F-0752-43B1-9055-DC306468F087}" destId="{70FEBBCF-153D-438D-9A8E-A1266CE76364}" srcOrd="0" destOrd="0" parTransId="{894AF9D5-65A0-4897-B282-EE261588AFBA}" sibTransId="{A85DE522-CC9C-49AF-85D6-D59F03E5CBBE}"/>
    <dgm:cxn modelId="{9E9E0382-3D8B-4EBB-B597-5607CC820ABA}" srcId="{4726461F-0752-43B1-9055-DC306468F087}" destId="{A60397E8-9E37-4160-8F57-FE417211F572}" srcOrd="4" destOrd="0" parTransId="{B76AA469-4365-4DB6-8A98-D2836B77E2BC}" sibTransId="{1615587F-B483-4262-BE15-148F0A759310}"/>
    <dgm:cxn modelId="{56B973BF-A337-4E14-8352-EC13EC26440A}" type="presOf" srcId="{D6708E6F-4F32-416B-B953-9EE47475DE54}" destId="{AE55021D-3837-4198-86C8-3BA417E7DCE1}" srcOrd="1" destOrd="0" presId="urn:microsoft.com/office/officeart/2005/8/layout/radial5"/>
    <dgm:cxn modelId="{39FB6F4B-2434-445A-91C2-7DF75D74AAD8}" type="presOf" srcId="{D6708E6F-4F32-416B-B953-9EE47475DE54}" destId="{1E96D31E-32FB-4FB9-B17D-70273999EAB6}" srcOrd="0" destOrd="0" presId="urn:microsoft.com/office/officeart/2005/8/layout/radial5"/>
    <dgm:cxn modelId="{04B63DB5-E612-420B-A688-9E82A0A38CB3}" type="presOf" srcId="{4726461F-0752-43B1-9055-DC306468F087}" destId="{B332E222-A39D-407D-92FC-5AA7FB7B89D4}" srcOrd="0" destOrd="0" presId="urn:microsoft.com/office/officeart/2005/8/layout/radial5"/>
    <dgm:cxn modelId="{99D2C0EC-EEA0-4C8F-80E0-4EF370306CE3}" type="presOf" srcId="{70FEBBCF-153D-438D-9A8E-A1266CE76364}" destId="{77C6EBB1-AC2C-42B3-995A-AEA0733C7478}" srcOrd="0" destOrd="0" presId="urn:microsoft.com/office/officeart/2005/8/layout/radial5"/>
    <dgm:cxn modelId="{BF176251-0BA4-4A45-8DBF-9DE0D5C9D236}" type="presOf" srcId="{894AF9D5-65A0-4897-B282-EE261588AFBA}" destId="{37B40EEE-B916-4D3C-BC5A-135CD1BBB493}" srcOrd="1" destOrd="0" presId="urn:microsoft.com/office/officeart/2005/8/layout/radial5"/>
    <dgm:cxn modelId="{B2CCBD50-DCBF-4CDF-8C6D-11A89D457806}" type="presOf" srcId="{2F5F8B5D-7BE5-4000-9B1B-0DBE00DFA76A}" destId="{2493E079-7C9B-45B8-82DE-4E301AD8C825}" srcOrd="0" destOrd="0" presId="urn:microsoft.com/office/officeart/2005/8/layout/radial5"/>
    <dgm:cxn modelId="{706092BF-A6EB-4EC2-A447-D06A7BE60D4C}" type="presOf" srcId="{B76AA469-4365-4DB6-8A98-D2836B77E2BC}" destId="{B81145CE-E7C0-469B-BE1A-2AB6EBFEA436}" srcOrd="0" destOrd="0" presId="urn:microsoft.com/office/officeart/2005/8/layout/radial5"/>
    <dgm:cxn modelId="{C4DB82B7-6B98-469A-9572-87AF75AC5987}" type="presOf" srcId="{C6270900-85FB-451A-9FC4-9FD272C7AAAB}" destId="{EDB5E36A-BD8D-4EBB-B1D8-5E8F5AA29EC6}" srcOrd="1" destOrd="0" presId="urn:microsoft.com/office/officeart/2005/8/layout/radial5"/>
    <dgm:cxn modelId="{A5923075-D59C-4999-929C-EA9B11944AC5}" srcId="{4726461F-0752-43B1-9055-DC306468F087}" destId="{4F5674F5-8DE8-4446-BD79-D43FDC0A40DB}" srcOrd="2" destOrd="0" parTransId="{C6270900-85FB-451A-9FC4-9FD272C7AAAB}" sibTransId="{45D44DD2-5515-4920-AE65-00762558BB21}"/>
    <dgm:cxn modelId="{975284D1-7068-438A-AD89-4953E1A88899}" type="presOf" srcId="{4F5674F5-8DE8-4446-BD79-D43FDC0A40DB}" destId="{F9476171-478C-49A3-B37B-F3FBA1AD7133}" srcOrd="0" destOrd="0" presId="urn:microsoft.com/office/officeart/2005/8/layout/radial5"/>
    <dgm:cxn modelId="{BA892262-0F75-4560-BE2F-C1C976ADA63E}" type="presOf" srcId="{482E4199-9D2E-4AAA-A16D-5AEA6BA2B784}" destId="{31C655F1-0647-4E19-A11E-F0069251A3BA}" srcOrd="1" destOrd="0" presId="urn:microsoft.com/office/officeart/2005/8/layout/radial5"/>
    <dgm:cxn modelId="{BC35CC5F-5EF6-4907-97AE-21E3106D18D4}" type="presOf" srcId="{90D9C30E-929E-4ED1-AB74-969DC3305391}" destId="{572DF350-042E-426D-B293-253A7791AAFC}" srcOrd="1" destOrd="0" presId="urn:microsoft.com/office/officeart/2005/8/layout/radial5"/>
    <dgm:cxn modelId="{7DC0FB23-36B2-4B47-85A5-49C5F4C33102}" type="presOf" srcId="{894AF9D5-65A0-4897-B282-EE261588AFBA}" destId="{C1BC5FC0-5CE1-4221-8067-F313D263719D}" srcOrd="0" destOrd="0" presId="urn:microsoft.com/office/officeart/2005/8/layout/radial5"/>
    <dgm:cxn modelId="{1AD336D1-62C8-45C5-A6C3-5E30BC875385}" srcId="{4726461F-0752-43B1-9055-DC306468F087}" destId="{53E14F96-677D-4F77-98F8-E8653923AB36}" srcOrd="3" destOrd="0" parTransId="{2F5F8B5D-7BE5-4000-9B1B-0DBE00DFA76A}" sibTransId="{122A6B67-2B74-41C2-B572-1BF320FD7194}"/>
    <dgm:cxn modelId="{F1C8FA4F-6A02-46FE-98A1-8861346B9335}" type="presOf" srcId="{A670F214-072E-4703-AB11-912DFE4B98B0}" destId="{0342DC9E-C4D8-4BF2-814F-4C8CF550BFFD}" srcOrd="0" destOrd="0" presId="urn:microsoft.com/office/officeart/2005/8/layout/radial5"/>
    <dgm:cxn modelId="{3025DE7A-1BC2-44FB-BDCF-7E35B2F9E1E7}" type="presOf" srcId="{9925AA22-6439-4119-8B71-53401987D3C8}" destId="{9A982BD4-3D63-44EB-BC99-92170EF4A764}" srcOrd="0" destOrd="0" presId="urn:microsoft.com/office/officeart/2005/8/layout/radial5"/>
    <dgm:cxn modelId="{4E7CEC04-E1A5-482B-9E46-20F3CEE8881D}" srcId="{4726461F-0752-43B1-9055-DC306468F087}" destId="{20E739A7-3EA6-44E8-B9F5-2E6AE90CB538}" srcOrd="6" destOrd="0" parTransId="{D6708E6F-4F32-416B-B953-9EE47475DE54}" sibTransId="{B21B4B9E-5282-4833-89CD-F4C5437A5353}"/>
    <dgm:cxn modelId="{089830D0-2615-49A0-B40A-0FD6C9510D09}" type="presOf" srcId="{A60397E8-9E37-4160-8F57-FE417211F572}" destId="{7572BF69-274C-4C72-B616-3F04A61058F6}" srcOrd="0" destOrd="0" presId="urn:microsoft.com/office/officeart/2005/8/layout/radial5"/>
    <dgm:cxn modelId="{49CE2F53-1D8C-4CCC-9F20-8BAE2C7BA66A}" type="presOf" srcId="{C3A7D473-1A0A-4A6A-B566-7CC4A512A2B7}" destId="{ED9A8501-8D38-48D5-A4FE-5721AE04A118}" srcOrd="0" destOrd="0" presId="urn:microsoft.com/office/officeart/2005/8/layout/radial5"/>
    <dgm:cxn modelId="{09387119-2F50-46F6-8DC2-5E5B73030BEC}" type="presParOf" srcId="{4061AF46-5EE0-4011-AAE7-08467CB8360D}" destId="{B332E222-A39D-407D-92FC-5AA7FB7B89D4}" srcOrd="0" destOrd="0" presId="urn:microsoft.com/office/officeart/2005/8/layout/radial5"/>
    <dgm:cxn modelId="{3837F92E-05BA-4FE3-8DD6-B5D800B19F74}" type="presParOf" srcId="{4061AF46-5EE0-4011-AAE7-08467CB8360D}" destId="{C1BC5FC0-5CE1-4221-8067-F313D263719D}" srcOrd="1" destOrd="0" presId="urn:microsoft.com/office/officeart/2005/8/layout/radial5"/>
    <dgm:cxn modelId="{1D6FACAE-A213-457A-81BD-EE6555C7CC12}" type="presParOf" srcId="{C1BC5FC0-5CE1-4221-8067-F313D263719D}" destId="{37B40EEE-B916-4D3C-BC5A-135CD1BBB493}" srcOrd="0" destOrd="0" presId="urn:microsoft.com/office/officeart/2005/8/layout/radial5"/>
    <dgm:cxn modelId="{927009EC-2EE5-4D86-A8A3-D4F80D51739A}" type="presParOf" srcId="{4061AF46-5EE0-4011-AAE7-08467CB8360D}" destId="{77C6EBB1-AC2C-42B3-995A-AEA0733C7478}" srcOrd="2" destOrd="0" presId="urn:microsoft.com/office/officeart/2005/8/layout/radial5"/>
    <dgm:cxn modelId="{BD996EA4-84AD-4521-BAB5-66A27CCFAB29}" type="presParOf" srcId="{4061AF46-5EE0-4011-AAE7-08467CB8360D}" destId="{0342DC9E-C4D8-4BF2-814F-4C8CF550BFFD}" srcOrd="3" destOrd="0" presId="urn:microsoft.com/office/officeart/2005/8/layout/radial5"/>
    <dgm:cxn modelId="{DDCE8C2F-2AF4-4D63-9740-966747C70BED}" type="presParOf" srcId="{0342DC9E-C4D8-4BF2-814F-4C8CF550BFFD}" destId="{042BF8E8-12B5-4134-8279-08F04316FC17}" srcOrd="0" destOrd="0" presId="urn:microsoft.com/office/officeart/2005/8/layout/radial5"/>
    <dgm:cxn modelId="{889EEC76-0356-4010-9601-F56F2AB6E16C}" type="presParOf" srcId="{4061AF46-5EE0-4011-AAE7-08467CB8360D}" destId="{9A982BD4-3D63-44EB-BC99-92170EF4A764}" srcOrd="4" destOrd="0" presId="urn:microsoft.com/office/officeart/2005/8/layout/radial5"/>
    <dgm:cxn modelId="{2F8E75B3-BF73-4C4D-AEBD-831AECFC40CF}" type="presParOf" srcId="{4061AF46-5EE0-4011-AAE7-08467CB8360D}" destId="{3B5DFAD2-0890-47B4-A78C-EE45A609623E}" srcOrd="5" destOrd="0" presId="urn:microsoft.com/office/officeart/2005/8/layout/radial5"/>
    <dgm:cxn modelId="{D995B094-688F-4E4E-9DEA-7B83B1A01F82}" type="presParOf" srcId="{3B5DFAD2-0890-47B4-A78C-EE45A609623E}" destId="{EDB5E36A-BD8D-4EBB-B1D8-5E8F5AA29EC6}" srcOrd="0" destOrd="0" presId="urn:microsoft.com/office/officeart/2005/8/layout/radial5"/>
    <dgm:cxn modelId="{6D67B434-CA2E-4639-81E2-35CD29CC5C81}" type="presParOf" srcId="{4061AF46-5EE0-4011-AAE7-08467CB8360D}" destId="{F9476171-478C-49A3-B37B-F3FBA1AD7133}" srcOrd="6" destOrd="0" presId="urn:microsoft.com/office/officeart/2005/8/layout/radial5"/>
    <dgm:cxn modelId="{68DB391F-7A23-4B87-8BC3-93F73471C927}" type="presParOf" srcId="{4061AF46-5EE0-4011-AAE7-08467CB8360D}" destId="{2493E079-7C9B-45B8-82DE-4E301AD8C825}" srcOrd="7" destOrd="0" presId="urn:microsoft.com/office/officeart/2005/8/layout/radial5"/>
    <dgm:cxn modelId="{E38C6F0A-3E42-42F2-AF03-60FE6D4DC648}" type="presParOf" srcId="{2493E079-7C9B-45B8-82DE-4E301AD8C825}" destId="{B53BDF1A-4887-4A96-874C-58D174D991C6}" srcOrd="0" destOrd="0" presId="urn:microsoft.com/office/officeart/2005/8/layout/radial5"/>
    <dgm:cxn modelId="{AF3B2C17-878A-4DC5-BDC9-34785CE0A422}" type="presParOf" srcId="{4061AF46-5EE0-4011-AAE7-08467CB8360D}" destId="{47BFE346-9AC9-406C-AF7D-5074A7898670}" srcOrd="8" destOrd="0" presId="urn:microsoft.com/office/officeart/2005/8/layout/radial5"/>
    <dgm:cxn modelId="{4E7F9F56-51D6-49C9-A8BD-84A32BAEBACE}" type="presParOf" srcId="{4061AF46-5EE0-4011-AAE7-08467CB8360D}" destId="{B81145CE-E7C0-469B-BE1A-2AB6EBFEA436}" srcOrd="9" destOrd="0" presId="urn:microsoft.com/office/officeart/2005/8/layout/radial5"/>
    <dgm:cxn modelId="{5F923E79-946C-4451-8992-C80E495D932C}" type="presParOf" srcId="{B81145CE-E7C0-469B-BE1A-2AB6EBFEA436}" destId="{6058C8CB-E292-4EDA-AFC5-9D5D6818500D}" srcOrd="0" destOrd="0" presId="urn:microsoft.com/office/officeart/2005/8/layout/radial5"/>
    <dgm:cxn modelId="{ADF2648F-43DD-4E67-A813-5D4DC936DA96}" type="presParOf" srcId="{4061AF46-5EE0-4011-AAE7-08467CB8360D}" destId="{7572BF69-274C-4C72-B616-3F04A61058F6}" srcOrd="10" destOrd="0" presId="urn:microsoft.com/office/officeart/2005/8/layout/radial5"/>
    <dgm:cxn modelId="{C137B072-9B93-4C45-8D61-966E127F4E6C}" type="presParOf" srcId="{4061AF46-5EE0-4011-AAE7-08467CB8360D}" destId="{F62F8FB8-9C36-4457-A92F-84B8E85A615C}" srcOrd="11" destOrd="0" presId="urn:microsoft.com/office/officeart/2005/8/layout/radial5"/>
    <dgm:cxn modelId="{4EE8A8AF-6278-417B-9976-22F0453859F8}" type="presParOf" srcId="{F62F8FB8-9C36-4457-A92F-84B8E85A615C}" destId="{572DF350-042E-426D-B293-253A7791AAFC}" srcOrd="0" destOrd="0" presId="urn:microsoft.com/office/officeart/2005/8/layout/radial5"/>
    <dgm:cxn modelId="{3B367D58-0029-4D45-AA88-82E9485B5A0B}" type="presParOf" srcId="{4061AF46-5EE0-4011-AAE7-08467CB8360D}" destId="{05574360-BC10-475B-9957-8CFFC3288A4E}" srcOrd="12" destOrd="0" presId="urn:microsoft.com/office/officeart/2005/8/layout/radial5"/>
    <dgm:cxn modelId="{0C68E014-0669-4AF3-93F3-FF5A312988A1}" type="presParOf" srcId="{4061AF46-5EE0-4011-AAE7-08467CB8360D}" destId="{1E96D31E-32FB-4FB9-B17D-70273999EAB6}" srcOrd="13" destOrd="0" presId="urn:microsoft.com/office/officeart/2005/8/layout/radial5"/>
    <dgm:cxn modelId="{464172E4-F09E-4306-9BF6-06AB30864EA3}" type="presParOf" srcId="{1E96D31E-32FB-4FB9-B17D-70273999EAB6}" destId="{AE55021D-3837-4198-86C8-3BA417E7DCE1}" srcOrd="0" destOrd="0" presId="urn:microsoft.com/office/officeart/2005/8/layout/radial5"/>
    <dgm:cxn modelId="{4AF79068-1DE3-4527-A592-4FF8766C02BF}" type="presParOf" srcId="{4061AF46-5EE0-4011-AAE7-08467CB8360D}" destId="{DBC42463-49C8-4A94-A021-50168F0789F4}" srcOrd="14" destOrd="0" presId="urn:microsoft.com/office/officeart/2005/8/layout/radial5"/>
    <dgm:cxn modelId="{BAFCCC6D-AC2F-4141-B839-66D975AE0E94}" type="presParOf" srcId="{4061AF46-5EE0-4011-AAE7-08467CB8360D}" destId="{F61E2EF4-3788-4460-A175-781861AB6046}" srcOrd="15" destOrd="0" presId="urn:microsoft.com/office/officeart/2005/8/layout/radial5"/>
    <dgm:cxn modelId="{93899224-CBE3-40A2-AD47-058B93F83B41}" type="presParOf" srcId="{F61E2EF4-3788-4460-A175-781861AB6046}" destId="{31C655F1-0647-4E19-A11E-F0069251A3BA}" srcOrd="0" destOrd="0" presId="urn:microsoft.com/office/officeart/2005/8/layout/radial5"/>
    <dgm:cxn modelId="{A1A33FDD-A2EE-4298-B4C1-CDD29AE22710}" type="presParOf" srcId="{4061AF46-5EE0-4011-AAE7-08467CB8360D}" destId="{ED9A8501-8D38-48D5-A4FE-5721AE04A118}" srcOrd="1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5ACF4B-F1F9-4FA4-864F-2A322DC0B6DE}">
      <dsp:nvSpPr>
        <dsp:cNvPr id="0" name=""/>
        <dsp:cNvSpPr/>
      </dsp:nvSpPr>
      <dsp:spPr>
        <a:xfrm>
          <a:off x="6591427" y="2094192"/>
          <a:ext cx="91440" cy="2416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167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A50C62-2814-4E2B-9A4F-C27B04202420}">
      <dsp:nvSpPr>
        <dsp:cNvPr id="0" name=""/>
        <dsp:cNvSpPr/>
      </dsp:nvSpPr>
      <dsp:spPr>
        <a:xfrm>
          <a:off x="4798094" y="1324847"/>
          <a:ext cx="1839052" cy="2416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694"/>
              </a:lnTo>
              <a:lnTo>
                <a:pt x="1839052" y="164694"/>
              </a:lnTo>
              <a:lnTo>
                <a:pt x="1839052" y="24167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2EE110-FEEF-4B6D-AAC4-460C455250A2}">
      <dsp:nvSpPr>
        <dsp:cNvPr id="0" name=""/>
        <dsp:cNvSpPr/>
      </dsp:nvSpPr>
      <dsp:spPr>
        <a:xfrm>
          <a:off x="4482495" y="2863536"/>
          <a:ext cx="1015636" cy="2416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694"/>
              </a:lnTo>
              <a:lnTo>
                <a:pt x="1015636" y="164694"/>
              </a:lnTo>
              <a:lnTo>
                <a:pt x="1015636" y="24167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9D71DE-1218-42E0-8F87-10BC92897CCE}">
      <dsp:nvSpPr>
        <dsp:cNvPr id="0" name=""/>
        <dsp:cNvSpPr/>
      </dsp:nvSpPr>
      <dsp:spPr>
        <a:xfrm>
          <a:off x="4436775" y="2863536"/>
          <a:ext cx="91440" cy="2416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167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194857-F7FE-464F-873B-29B3F40DA915}">
      <dsp:nvSpPr>
        <dsp:cNvPr id="0" name=""/>
        <dsp:cNvSpPr/>
      </dsp:nvSpPr>
      <dsp:spPr>
        <a:xfrm>
          <a:off x="3466859" y="2863536"/>
          <a:ext cx="1015636" cy="241675"/>
        </a:xfrm>
        <a:custGeom>
          <a:avLst/>
          <a:gdLst/>
          <a:ahLst/>
          <a:cxnLst/>
          <a:rect l="0" t="0" r="0" b="0"/>
          <a:pathLst>
            <a:path>
              <a:moveTo>
                <a:pt x="1015636" y="0"/>
              </a:moveTo>
              <a:lnTo>
                <a:pt x="1015636" y="164694"/>
              </a:lnTo>
              <a:lnTo>
                <a:pt x="0" y="164694"/>
              </a:lnTo>
              <a:lnTo>
                <a:pt x="0" y="24167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3C62BD-7ACE-46C8-9E14-576F453DCB89}">
      <dsp:nvSpPr>
        <dsp:cNvPr id="0" name=""/>
        <dsp:cNvSpPr/>
      </dsp:nvSpPr>
      <dsp:spPr>
        <a:xfrm>
          <a:off x="2959041" y="2094192"/>
          <a:ext cx="1523454" cy="2416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694"/>
              </a:lnTo>
              <a:lnTo>
                <a:pt x="1523454" y="164694"/>
              </a:lnTo>
              <a:lnTo>
                <a:pt x="1523454" y="24167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29D39A-88F4-4F49-A9B9-E5EF44D43BDA}">
      <dsp:nvSpPr>
        <dsp:cNvPr id="0" name=""/>
        <dsp:cNvSpPr/>
      </dsp:nvSpPr>
      <dsp:spPr>
        <a:xfrm>
          <a:off x="1435587" y="2863536"/>
          <a:ext cx="1041870" cy="2294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473"/>
              </a:lnTo>
              <a:lnTo>
                <a:pt x="1041870" y="152473"/>
              </a:lnTo>
              <a:lnTo>
                <a:pt x="1041870" y="22945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7A7C23-3B1C-4E4D-A70D-93C34DB4203B}">
      <dsp:nvSpPr>
        <dsp:cNvPr id="0" name=""/>
        <dsp:cNvSpPr/>
      </dsp:nvSpPr>
      <dsp:spPr>
        <a:xfrm>
          <a:off x="1389867" y="2863536"/>
          <a:ext cx="91440" cy="2416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167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907463-BEE1-48D6-ADAD-2163F8D5F5DA}">
      <dsp:nvSpPr>
        <dsp:cNvPr id="0" name=""/>
        <dsp:cNvSpPr/>
      </dsp:nvSpPr>
      <dsp:spPr>
        <a:xfrm>
          <a:off x="419950" y="2863536"/>
          <a:ext cx="1015636" cy="241675"/>
        </a:xfrm>
        <a:custGeom>
          <a:avLst/>
          <a:gdLst/>
          <a:ahLst/>
          <a:cxnLst/>
          <a:rect l="0" t="0" r="0" b="0"/>
          <a:pathLst>
            <a:path>
              <a:moveTo>
                <a:pt x="1015636" y="0"/>
              </a:moveTo>
              <a:lnTo>
                <a:pt x="1015636" y="164694"/>
              </a:lnTo>
              <a:lnTo>
                <a:pt x="0" y="164694"/>
              </a:lnTo>
              <a:lnTo>
                <a:pt x="0" y="24167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D3FCD5-F091-4241-8CF4-A93BDA072590}">
      <dsp:nvSpPr>
        <dsp:cNvPr id="0" name=""/>
        <dsp:cNvSpPr/>
      </dsp:nvSpPr>
      <dsp:spPr>
        <a:xfrm>
          <a:off x="1435587" y="2094192"/>
          <a:ext cx="1523454" cy="241675"/>
        </a:xfrm>
        <a:custGeom>
          <a:avLst/>
          <a:gdLst/>
          <a:ahLst/>
          <a:cxnLst/>
          <a:rect l="0" t="0" r="0" b="0"/>
          <a:pathLst>
            <a:path>
              <a:moveTo>
                <a:pt x="1523454" y="0"/>
              </a:moveTo>
              <a:lnTo>
                <a:pt x="1523454" y="164694"/>
              </a:lnTo>
              <a:lnTo>
                <a:pt x="0" y="164694"/>
              </a:lnTo>
              <a:lnTo>
                <a:pt x="0" y="24167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E8DD8A-1990-4F88-813C-5A70F7D4A6A5}">
      <dsp:nvSpPr>
        <dsp:cNvPr id="0" name=""/>
        <dsp:cNvSpPr/>
      </dsp:nvSpPr>
      <dsp:spPr>
        <a:xfrm>
          <a:off x="2959041" y="1324847"/>
          <a:ext cx="1839052" cy="241675"/>
        </a:xfrm>
        <a:custGeom>
          <a:avLst/>
          <a:gdLst/>
          <a:ahLst/>
          <a:cxnLst/>
          <a:rect l="0" t="0" r="0" b="0"/>
          <a:pathLst>
            <a:path>
              <a:moveTo>
                <a:pt x="1839052" y="0"/>
              </a:moveTo>
              <a:lnTo>
                <a:pt x="1839052" y="164694"/>
              </a:lnTo>
              <a:lnTo>
                <a:pt x="0" y="164694"/>
              </a:lnTo>
              <a:lnTo>
                <a:pt x="0" y="24167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E36BE3-71A3-4969-B7D6-C67D40F91995}">
      <dsp:nvSpPr>
        <dsp:cNvPr id="0" name=""/>
        <dsp:cNvSpPr/>
      </dsp:nvSpPr>
      <dsp:spPr>
        <a:xfrm>
          <a:off x="4382606" y="797178"/>
          <a:ext cx="830975" cy="5276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8CD2AFA-50D8-48FF-A8DF-CC4BA1F71C05}">
      <dsp:nvSpPr>
        <dsp:cNvPr id="0" name=""/>
        <dsp:cNvSpPr/>
      </dsp:nvSpPr>
      <dsp:spPr>
        <a:xfrm>
          <a:off x="4474937" y="884892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Digital TV Nutzer</a:t>
          </a:r>
          <a:endParaRPr lang="de-CH" sz="900" kern="1200" dirty="0"/>
        </a:p>
      </dsp:txBody>
      <dsp:txXfrm>
        <a:off x="4490392" y="900347"/>
        <a:ext cx="800065" cy="496759"/>
      </dsp:txXfrm>
    </dsp:sp>
    <dsp:sp modelId="{C41F8BF6-47CB-43F9-B75B-CBC7FC0656B2}">
      <dsp:nvSpPr>
        <dsp:cNvPr id="0" name=""/>
        <dsp:cNvSpPr/>
      </dsp:nvSpPr>
      <dsp:spPr>
        <a:xfrm>
          <a:off x="2543553" y="1566523"/>
          <a:ext cx="830975" cy="5276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310CA40-DEE4-456D-827C-4FFB325D4D2B}">
      <dsp:nvSpPr>
        <dsp:cNvPr id="0" name=""/>
        <dsp:cNvSpPr/>
      </dsp:nvSpPr>
      <dsp:spPr>
        <a:xfrm>
          <a:off x="2635884" y="1654237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Direkt adressierbar</a:t>
          </a:r>
          <a:endParaRPr lang="de-CH" sz="900" kern="1200" dirty="0"/>
        </a:p>
      </dsp:txBody>
      <dsp:txXfrm>
        <a:off x="2651339" y="1669692"/>
        <a:ext cx="800065" cy="496759"/>
      </dsp:txXfrm>
    </dsp:sp>
    <dsp:sp modelId="{66DD082F-5322-4624-9622-A0BCFCA3383F}">
      <dsp:nvSpPr>
        <dsp:cNvPr id="0" name=""/>
        <dsp:cNvSpPr/>
      </dsp:nvSpPr>
      <dsp:spPr>
        <a:xfrm>
          <a:off x="1020099" y="2335867"/>
          <a:ext cx="830975" cy="5276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DC9885C-FEC3-4F26-B819-2E089CD8E9C5}">
      <dsp:nvSpPr>
        <dsp:cNvPr id="0" name=""/>
        <dsp:cNvSpPr/>
      </dsp:nvSpPr>
      <dsp:spPr>
        <a:xfrm>
          <a:off x="1112430" y="2423581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Receiver identifizierbar</a:t>
          </a:r>
          <a:endParaRPr lang="de-CH" sz="900" kern="1200" dirty="0"/>
        </a:p>
      </dsp:txBody>
      <dsp:txXfrm>
        <a:off x="1127885" y="2439036"/>
        <a:ext cx="800065" cy="496759"/>
      </dsp:txXfrm>
    </dsp:sp>
    <dsp:sp modelId="{BB90E43F-728F-41FC-B1F6-35FA801F4DAD}">
      <dsp:nvSpPr>
        <dsp:cNvPr id="0" name=""/>
        <dsp:cNvSpPr/>
      </dsp:nvSpPr>
      <dsp:spPr>
        <a:xfrm>
          <a:off x="4463" y="3105211"/>
          <a:ext cx="830975" cy="527669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536B303-D4D0-4434-89F7-42EA926E69A3}">
      <dsp:nvSpPr>
        <dsp:cNvPr id="0" name=""/>
        <dsp:cNvSpPr/>
      </dsp:nvSpPr>
      <dsp:spPr>
        <a:xfrm>
          <a:off x="96793" y="3192926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Verte!</a:t>
          </a:r>
          <a:endParaRPr lang="de-CH" sz="900" kern="1200" dirty="0"/>
        </a:p>
      </dsp:txBody>
      <dsp:txXfrm>
        <a:off x="112248" y="3208381"/>
        <a:ext cx="800065" cy="496759"/>
      </dsp:txXfrm>
    </dsp:sp>
    <dsp:sp modelId="{7CB82DF7-6A28-4991-B0D0-AEF08A0EBE37}">
      <dsp:nvSpPr>
        <dsp:cNvPr id="0" name=""/>
        <dsp:cNvSpPr/>
      </dsp:nvSpPr>
      <dsp:spPr>
        <a:xfrm>
          <a:off x="1020099" y="3105211"/>
          <a:ext cx="830975" cy="527669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673BFB9-53A0-4A2D-9F5B-4F9473E0E994}">
      <dsp:nvSpPr>
        <dsp:cNvPr id="0" name=""/>
        <dsp:cNvSpPr/>
      </dsp:nvSpPr>
      <dsp:spPr>
        <a:xfrm>
          <a:off x="1112430" y="3192926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err="1" smtClean="0"/>
            <a:t>Kaon</a:t>
          </a:r>
          <a:r>
            <a:rPr lang="de-CH" sz="900" kern="1200" dirty="0" smtClean="0"/>
            <a:t> 700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(Pairing)</a:t>
          </a:r>
          <a:endParaRPr lang="de-CH" sz="900" kern="1200" dirty="0"/>
        </a:p>
      </dsp:txBody>
      <dsp:txXfrm>
        <a:off x="1127885" y="3208381"/>
        <a:ext cx="800065" cy="496759"/>
      </dsp:txXfrm>
    </dsp:sp>
    <dsp:sp modelId="{F30E226F-3405-46ED-8999-5B63C63B5720}">
      <dsp:nvSpPr>
        <dsp:cNvPr id="0" name=""/>
        <dsp:cNvSpPr/>
      </dsp:nvSpPr>
      <dsp:spPr>
        <a:xfrm>
          <a:off x="2061969" y="3092991"/>
          <a:ext cx="830975" cy="5276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CC0E542-2F49-4FCE-83A3-51A9D568643F}">
      <dsp:nvSpPr>
        <dsp:cNvPr id="0" name=""/>
        <dsp:cNvSpPr/>
      </dsp:nvSpPr>
      <dsp:spPr>
        <a:xfrm>
          <a:off x="2154300" y="3180705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CI+ Modul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(Pairing)</a:t>
          </a:r>
          <a:endParaRPr lang="de-CH" sz="900" kern="1200" dirty="0"/>
        </a:p>
      </dsp:txBody>
      <dsp:txXfrm>
        <a:off x="2169755" y="3196160"/>
        <a:ext cx="800065" cy="496759"/>
      </dsp:txXfrm>
    </dsp:sp>
    <dsp:sp modelId="{0B71C7D2-DFAE-4E1D-8550-B7232362D21F}">
      <dsp:nvSpPr>
        <dsp:cNvPr id="0" name=""/>
        <dsp:cNvSpPr/>
      </dsp:nvSpPr>
      <dsp:spPr>
        <a:xfrm>
          <a:off x="4067008" y="2335867"/>
          <a:ext cx="830975" cy="527669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AB0134F-3A72-434C-B6CA-781D45060FC0}">
      <dsp:nvSpPr>
        <dsp:cNvPr id="0" name=""/>
        <dsp:cNvSpPr/>
      </dsp:nvSpPr>
      <dsp:spPr>
        <a:xfrm>
          <a:off x="4159338" y="2423581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Receiver nicht identifizierbar</a:t>
          </a:r>
          <a:endParaRPr lang="de-CH" sz="900" kern="1200" dirty="0"/>
        </a:p>
      </dsp:txBody>
      <dsp:txXfrm>
        <a:off x="4174793" y="2439036"/>
        <a:ext cx="800065" cy="496759"/>
      </dsp:txXfrm>
    </dsp:sp>
    <dsp:sp modelId="{0D99042D-2058-492A-863C-92CCE215A59A}">
      <dsp:nvSpPr>
        <dsp:cNvPr id="0" name=""/>
        <dsp:cNvSpPr/>
      </dsp:nvSpPr>
      <dsp:spPr>
        <a:xfrm>
          <a:off x="3051372" y="3105211"/>
          <a:ext cx="830975" cy="527669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01CEDBA-6712-4040-A4AB-A9F965986499}">
      <dsp:nvSpPr>
        <dsp:cNvPr id="0" name=""/>
        <dsp:cNvSpPr/>
      </dsp:nvSpPr>
      <dsp:spPr>
        <a:xfrm>
          <a:off x="3143702" y="3192926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Alte QL STB</a:t>
          </a:r>
          <a:endParaRPr lang="de-CH" sz="900" kern="1200" dirty="0"/>
        </a:p>
      </dsp:txBody>
      <dsp:txXfrm>
        <a:off x="3159157" y="3208381"/>
        <a:ext cx="800065" cy="496759"/>
      </dsp:txXfrm>
    </dsp:sp>
    <dsp:sp modelId="{374D5ECB-AF56-46B0-81C2-221A1A57A7C0}">
      <dsp:nvSpPr>
        <dsp:cNvPr id="0" name=""/>
        <dsp:cNvSpPr/>
      </dsp:nvSpPr>
      <dsp:spPr>
        <a:xfrm>
          <a:off x="4067008" y="3105211"/>
          <a:ext cx="830975" cy="5276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361E5FF-AF31-405F-B0E1-EC8E435855D1}">
      <dsp:nvSpPr>
        <dsp:cNvPr id="0" name=""/>
        <dsp:cNvSpPr/>
      </dsp:nvSpPr>
      <dsp:spPr>
        <a:xfrm>
          <a:off x="4159338" y="3192926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Fremde STB</a:t>
          </a:r>
          <a:endParaRPr lang="de-CH" sz="900" kern="1200" dirty="0"/>
        </a:p>
      </dsp:txBody>
      <dsp:txXfrm>
        <a:off x="4174793" y="3208381"/>
        <a:ext cx="800065" cy="496759"/>
      </dsp:txXfrm>
    </dsp:sp>
    <dsp:sp modelId="{028AC16A-232F-4644-83C1-04DF0E745EEC}">
      <dsp:nvSpPr>
        <dsp:cNvPr id="0" name=""/>
        <dsp:cNvSpPr/>
      </dsp:nvSpPr>
      <dsp:spPr>
        <a:xfrm>
          <a:off x="5082644" y="3105211"/>
          <a:ext cx="830975" cy="5276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069D71C-9042-4B6F-BA86-6E2EDAD07460}">
      <dsp:nvSpPr>
        <dsp:cNvPr id="0" name=""/>
        <dsp:cNvSpPr/>
      </dsp:nvSpPr>
      <dsp:spPr>
        <a:xfrm>
          <a:off x="5174975" y="3192926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CA-Module</a:t>
          </a:r>
          <a:endParaRPr lang="de-CH" sz="900" kern="1200" dirty="0"/>
        </a:p>
      </dsp:txBody>
      <dsp:txXfrm>
        <a:off x="5190430" y="3208381"/>
        <a:ext cx="800065" cy="496759"/>
      </dsp:txXfrm>
    </dsp:sp>
    <dsp:sp modelId="{3BBC424F-A424-4352-B9D5-FA41C6C40DD9}">
      <dsp:nvSpPr>
        <dsp:cNvPr id="0" name=""/>
        <dsp:cNvSpPr/>
      </dsp:nvSpPr>
      <dsp:spPr>
        <a:xfrm>
          <a:off x="6221659" y="1566523"/>
          <a:ext cx="830975" cy="5276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927D1E3-22E2-4BFC-B050-C38AF0D0D256}">
      <dsp:nvSpPr>
        <dsp:cNvPr id="0" name=""/>
        <dsp:cNvSpPr/>
      </dsp:nvSpPr>
      <dsp:spPr>
        <a:xfrm>
          <a:off x="6313990" y="1654237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Nicht adressierbar</a:t>
          </a:r>
          <a:endParaRPr lang="de-CH" sz="900" kern="1200" dirty="0"/>
        </a:p>
      </dsp:txBody>
      <dsp:txXfrm>
        <a:off x="6329445" y="1669692"/>
        <a:ext cx="800065" cy="496759"/>
      </dsp:txXfrm>
    </dsp:sp>
    <dsp:sp modelId="{C2A105A7-BF55-468B-BAC9-913033806B20}">
      <dsp:nvSpPr>
        <dsp:cNvPr id="0" name=""/>
        <dsp:cNvSpPr/>
      </dsp:nvSpPr>
      <dsp:spPr>
        <a:xfrm flipH="1">
          <a:off x="6098280" y="2335867"/>
          <a:ext cx="1077733" cy="1459759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79F936A-ECE5-4C5B-BF29-414A2650A497}">
      <dsp:nvSpPr>
        <dsp:cNvPr id="0" name=""/>
        <dsp:cNvSpPr/>
      </dsp:nvSpPr>
      <dsp:spPr>
        <a:xfrm flipH="1">
          <a:off x="6190611" y="2423581"/>
          <a:ext cx="1077733" cy="14597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DVB-C Tuner</a:t>
          </a:r>
          <a:endParaRPr lang="de-CH" sz="900" kern="1200" dirty="0"/>
        </a:p>
      </dsp:txBody>
      <dsp:txXfrm>
        <a:off x="6222177" y="2455147"/>
        <a:ext cx="1014601" cy="13966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32E222-A39D-407D-92FC-5AA7FB7B89D4}">
      <dsp:nvSpPr>
        <dsp:cNvPr id="0" name=""/>
        <dsp:cNvSpPr/>
      </dsp:nvSpPr>
      <dsp:spPr>
        <a:xfrm>
          <a:off x="2296498" y="1536470"/>
          <a:ext cx="687250" cy="6872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600" kern="1200" dirty="0" smtClean="0"/>
            <a:t>PL</a:t>
          </a:r>
          <a:endParaRPr lang="de-CH" sz="2600" kern="1200" dirty="0"/>
        </a:p>
      </dsp:txBody>
      <dsp:txXfrm>
        <a:off x="2397143" y="1637115"/>
        <a:ext cx="485960" cy="485960"/>
      </dsp:txXfrm>
    </dsp:sp>
    <dsp:sp modelId="{C1BC5FC0-5CE1-4221-8067-F313D263719D}">
      <dsp:nvSpPr>
        <dsp:cNvPr id="0" name=""/>
        <dsp:cNvSpPr/>
      </dsp:nvSpPr>
      <dsp:spPr>
        <a:xfrm rot="16200000">
          <a:off x="2460109" y="1090178"/>
          <a:ext cx="360028" cy="2336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1000" kern="1200"/>
        </a:p>
      </dsp:txBody>
      <dsp:txXfrm>
        <a:off x="2495159" y="1171961"/>
        <a:ext cx="289929" cy="140199"/>
      </dsp:txXfrm>
    </dsp:sp>
    <dsp:sp modelId="{77C6EBB1-AC2C-42B3-995A-AEA0733C7478}">
      <dsp:nvSpPr>
        <dsp:cNvPr id="0" name=""/>
        <dsp:cNvSpPr/>
      </dsp:nvSpPr>
      <dsp:spPr>
        <a:xfrm>
          <a:off x="2214350" y="5625"/>
          <a:ext cx="851546" cy="8515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100" kern="1200" dirty="0" err="1" smtClean="0"/>
            <a:t>Finance</a:t>
          </a:r>
          <a:endParaRPr lang="de-CH" sz="1100" kern="1200" dirty="0"/>
        </a:p>
      </dsp:txBody>
      <dsp:txXfrm>
        <a:off x="2339056" y="130331"/>
        <a:ext cx="602134" cy="602134"/>
      </dsp:txXfrm>
    </dsp:sp>
    <dsp:sp modelId="{0342DC9E-C4D8-4BF2-814F-4C8CF550BFFD}">
      <dsp:nvSpPr>
        <dsp:cNvPr id="0" name=""/>
        <dsp:cNvSpPr/>
      </dsp:nvSpPr>
      <dsp:spPr>
        <a:xfrm rot="18900000">
          <a:off x="2936053" y="1287320"/>
          <a:ext cx="360028" cy="2336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1000" kern="1200"/>
        </a:p>
      </dsp:txBody>
      <dsp:txXfrm>
        <a:off x="2946319" y="1358837"/>
        <a:ext cx="289929" cy="140199"/>
      </dsp:txXfrm>
    </dsp:sp>
    <dsp:sp modelId="{9A982BD4-3D63-44EB-BC99-92170EF4A764}">
      <dsp:nvSpPr>
        <dsp:cNvPr id="0" name=""/>
        <dsp:cNvSpPr/>
      </dsp:nvSpPr>
      <dsp:spPr>
        <a:xfrm>
          <a:off x="3238734" y="429938"/>
          <a:ext cx="851546" cy="8515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100" kern="1200" dirty="0" smtClean="0"/>
            <a:t>Komm.</a:t>
          </a:r>
          <a:endParaRPr lang="de-CH" sz="1100" kern="1200" dirty="0"/>
        </a:p>
      </dsp:txBody>
      <dsp:txXfrm>
        <a:off x="3363440" y="554644"/>
        <a:ext cx="602134" cy="602134"/>
      </dsp:txXfrm>
    </dsp:sp>
    <dsp:sp modelId="{3B5DFAD2-0890-47B4-A78C-EE45A609623E}">
      <dsp:nvSpPr>
        <dsp:cNvPr id="0" name=""/>
        <dsp:cNvSpPr/>
      </dsp:nvSpPr>
      <dsp:spPr>
        <a:xfrm>
          <a:off x="3133195" y="1763263"/>
          <a:ext cx="360028" cy="2336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1000" kern="1200"/>
        </a:p>
      </dsp:txBody>
      <dsp:txXfrm>
        <a:off x="3133195" y="1809996"/>
        <a:ext cx="289929" cy="140199"/>
      </dsp:txXfrm>
    </dsp:sp>
    <dsp:sp modelId="{F9476171-478C-49A3-B37B-F3FBA1AD7133}">
      <dsp:nvSpPr>
        <dsp:cNvPr id="0" name=""/>
        <dsp:cNvSpPr/>
      </dsp:nvSpPr>
      <dsp:spPr>
        <a:xfrm>
          <a:off x="3663048" y="1454322"/>
          <a:ext cx="851546" cy="8515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100" kern="1200" dirty="0" smtClean="0"/>
            <a:t>Vertrieb</a:t>
          </a:r>
          <a:endParaRPr lang="de-CH" sz="1100" kern="1200" dirty="0"/>
        </a:p>
      </dsp:txBody>
      <dsp:txXfrm>
        <a:off x="3787754" y="1579028"/>
        <a:ext cx="602134" cy="602134"/>
      </dsp:txXfrm>
    </dsp:sp>
    <dsp:sp modelId="{2493E079-7C9B-45B8-82DE-4E301AD8C825}">
      <dsp:nvSpPr>
        <dsp:cNvPr id="0" name=""/>
        <dsp:cNvSpPr/>
      </dsp:nvSpPr>
      <dsp:spPr>
        <a:xfrm rot="2700000">
          <a:off x="2936053" y="2239206"/>
          <a:ext cx="360028" cy="2336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1000" kern="1200"/>
        </a:p>
      </dsp:txBody>
      <dsp:txXfrm>
        <a:off x="2946319" y="2261155"/>
        <a:ext cx="289929" cy="140199"/>
      </dsp:txXfrm>
    </dsp:sp>
    <dsp:sp modelId="{47BFE346-9AC9-406C-AF7D-5074A7898670}">
      <dsp:nvSpPr>
        <dsp:cNvPr id="0" name=""/>
        <dsp:cNvSpPr/>
      </dsp:nvSpPr>
      <dsp:spPr>
        <a:xfrm>
          <a:off x="3238734" y="2478706"/>
          <a:ext cx="851546" cy="8515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100" kern="1200" dirty="0" err="1" smtClean="0"/>
            <a:t>Product</a:t>
          </a:r>
          <a:r>
            <a:rPr lang="de-CH" sz="1100" kern="1200" dirty="0" smtClean="0"/>
            <a:t> Man.</a:t>
          </a:r>
          <a:endParaRPr lang="de-CH" sz="1100" kern="1200" dirty="0"/>
        </a:p>
      </dsp:txBody>
      <dsp:txXfrm>
        <a:off x="3363440" y="2603412"/>
        <a:ext cx="602134" cy="602134"/>
      </dsp:txXfrm>
    </dsp:sp>
    <dsp:sp modelId="{B81145CE-E7C0-469B-BE1A-2AB6EBFEA436}">
      <dsp:nvSpPr>
        <dsp:cNvPr id="0" name=""/>
        <dsp:cNvSpPr/>
      </dsp:nvSpPr>
      <dsp:spPr>
        <a:xfrm rot="5400000">
          <a:off x="2460109" y="2436348"/>
          <a:ext cx="360028" cy="2336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1000" kern="1200"/>
        </a:p>
      </dsp:txBody>
      <dsp:txXfrm>
        <a:off x="2495159" y="2448032"/>
        <a:ext cx="289929" cy="140199"/>
      </dsp:txXfrm>
    </dsp:sp>
    <dsp:sp modelId="{7572BF69-274C-4C72-B616-3F04A61058F6}">
      <dsp:nvSpPr>
        <dsp:cNvPr id="0" name=""/>
        <dsp:cNvSpPr/>
      </dsp:nvSpPr>
      <dsp:spPr>
        <a:xfrm>
          <a:off x="2214350" y="2903020"/>
          <a:ext cx="851546" cy="8515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100" kern="1200" dirty="0" err="1" smtClean="0"/>
            <a:t>KuDi</a:t>
          </a:r>
          <a:endParaRPr lang="de-CH" sz="1100" kern="1200" dirty="0"/>
        </a:p>
      </dsp:txBody>
      <dsp:txXfrm>
        <a:off x="2339056" y="3027726"/>
        <a:ext cx="602134" cy="602134"/>
      </dsp:txXfrm>
    </dsp:sp>
    <dsp:sp modelId="{F62F8FB8-9C36-4457-A92F-84B8E85A615C}">
      <dsp:nvSpPr>
        <dsp:cNvPr id="0" name=""/>
        <dsp:cNvSpPr/>
      </dsp:nvSpPr>
      <dsp:spPr>
        <a:xfrm rot="8100000">
          <a:off x="1984166" y="2239206"/>
          <a:ext cx="360028" cy="2336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1000" kern="1200"/>
        </a:p>
      </dsp:txBody>
      <dsp:txXfrm rot="10800000">
        <a:off x="2043999" y="2261155"/>
        <a:ext cx="289929" cy="140199"/>
      </dsp:txXfrm>
    </dsp:sp>
    <dsp:sp modelId="{05574360-BC10-475B-9957-8CFFC3288A4E}">
      <dsp:nvSpPr>
        <dsp:cNvPr id="0" name=""/>
        <dsp:cNvSpPr/>
      </dsp:nvSpPr>
      <dsp:spPr>
        <a:xfrm>
          <a:off x="1189966" y="2478706"/>
          <a:ext cx="851546" cy="8515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100" kern="1200" dirty="0" smtClean="0"/>
            <a:t>System Eng.</a:t>
          </a:r>
          <a:endParaRPr lang="de-CH" sz="1100" kern="1200" dirty="0"/>
        </a:p>
      </dsp:txBody>
      <dsp:txXfrm>
        <a:off x="1314672" y="2603412"/>
        <a:ext cx="602134" cy="602134"/>
      </dsp:txXfrm>
    </dsp:sp>
    <dsp:sp modelId="{1E96D31E-32FB-4FB9-B17D-70273999EAB6}">
      <dsp:nvSpPr>
        <dsp:cNvPr id="0" name=""/>
        <dsp:cNvSpPr/>
      </dsp:nvSpPr>
      <dsp:spPr>
        <a:xfrm rot="10800000">
          <a:off x="1787024" y="1763263"/>
          <a:ext cx="360028" cy="2336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1000" kern="1200"/>
        </a:p>
      </dsp:txBody>
      <dsp:txXfrm rot="10800000">
        <a:off x="1857123" y="1809996"/>
        <a:ext cx="289929" cy="140199"/>
      </dsp:txXfrm>
    </dsp:sp>
    <dsp:sp modelId="{DBC42463-49C8-4A94-A021-50168F0789F4}">
      <dsp:nvSpPr>
        <dsp:cNvPr id="0" name=""/>
        <dsp:cNvSpPr/>
      </dsp:nvSpPr>
      <dsp:spPr>
        <a:xfrm>
          <a:off x="765653" y="1454322"/>
          <a:ext cx="851546" cy="8515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100" kern="1200" dirty="0" smtClean="0"/>
            <a:t>Network Eng.</a:t>
          </a:r>
          <a:endParaRPr lang="de-CH" sz="1100" kern="1200" dirty="0"/>
        </a:p>
      </dsp:txBody>
      <dsp:txXfrm>
        <a:off x="890359" y="1579028"/>
        <a:ext cx="602134" cy="602134"/>
      </dsp:txXfrm>
    </dsp:sp>
    <dsp:sp modelId="{F61E2EF4-3788-4460-A175-781861AB6046}">
      <dsp:nvSpPr>
        <dsp:cNvPr id="0" name=""/>
        <dsp:cNvSpPr/>
      </dsp:nvSpPr>
      <dsp:spPr>
        <a:xfrm rot="13500000">
          <a:off x="1984166" y="1287320"/>
          <a:ext cx="360028" cy="2336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1000" kern="1200"/>
        </a:p>
      </dsp:txBody>
      <dsp:txXfrm rot="10800000">
        <a:off x="2043999" y="1358837"/>
        <a:ext cx="289929" cy="140199"/>
      </dsp:txXfrm>
    </dsp:sp>
    <dsp:sp modelId="{ED9A8501-8D38-48D5-A4FE-5721AE04A118}">
      <dsp:nvSpPr>
        <dsp:cNvPr id="0" name=""/>
        <dsp:cNvSpPr/>
      </dsp:nvSpPr>
      <dsp:spPr>
        <a:xfrm>
          <a:off x="1189966" y="429938"/>
          <a:ext cx="851546" cy="8515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100" kern="1200" dirty="0" smtClean="0"/>
            <a:t>Software </a:t>
          </a:r>
          <a:r>
            <a:rPr lang="de-CH" sz="1100" kern="1200" dirty="0" err="1" smtClean="0"/>
            <a:t>Dev</a:t>
          </a:r>
          <a:r>
            <a:rPr lang="de-CH" sz="1100" kern="1200" dirty="0" smtClean="0"/>
            <a:t>.</a:t>
          </a:r>
          <a:endParaRPr lang="de-CH" sz="1100" kern="1200" dirty="0"/>
        </a:p>
      </dsp:txBody>
      <dsp:txXfrm>
        <a:off x="1314672" y="554644"/>
        <a:ext cx="602134" cy="6021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2" cy="339884"/>
          </a:xfrm>
          <a:prstGeom prst="rect">
            <a:avLst/>
          </a:prstGeom>
        </p:spPr>
        <p:txBody>
          <a:bodyPr vert="horz" lIns="92121" tIns="46061" rIns="92121" bIns="46061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3698" y="0"/>
            <a:ext cx="4302232" cy="339884"/>
          </a:xfrm>
          <a:prstGeom prst="rect">
            <a:avLst/>
          </a:prstGeom>
        </p:spPr>
        <p:txBody>
          <a:bodyPr vert="horz" lIns="92121" tIns="46061" rIns="92121" bIns="46061" rtlCol="0"/>
          <a:lstStyle>
            <a:lvl1pPr algn="r">
              <a:defRPr sz="1200"/>
            </a:lvl1pPr>
          </a:lstStyle>
          <a:p>
            <a:fld id="{D7445941-4FEC-4F2F-AAF4-F3038F523737}" type="datetimeFigureOut">
              <a:rPr lang="de-CH" smtClean="0"/>
              <a:pPr/>
              <a:t>20.01.2014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56611"/>
            <a:ext cx="4302232" cy="339884"/>
          </a:xfrm>
          <a:prstGeom prst="rect">
            <a:avLst/>
          </a:prstGeom>
        </p:spPr>
        <p:txBody>
          <a:bodyPr vert="horz" lIns="92121" tIns="46061" rIns="92121" bIns="46061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3698" y="6456611"/>
            <a:ext cx="4302232" cy="339884"/>
          </a:xfrm>
          <a:prstGeom prst="rect">
            <a:avLst/>
          </a:prstGeom>
        </p:spPr>
        <p:txBody>
          <a:bodyPr vert="horz" lIns="92121" tIns="46061" rIns="92121" bIns="46061" rtlCol="0" anchor="b"/>
          <a:lstStyle>
            <a:lvl1pPr algn="r">
              <a:defRPr sz="1200"/>
            </a:lvl1pPr>
          </a:lstStyle>
          <a:p>
            <a:fld id="{A9E69EC6-C322-4A1E-B2E4-98A655A4D400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42094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2" cy="339884"/>
          </a:xfrm>
          <a:prstGeom prst="rect">
            <a:avLst/>
          </a:prstGeom>
        </p:spPr>
        <p:txBody>
          <a:bodyPr vert="horz" lIns="92121" tIns="46061" rIns="92121" bIns="46061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3698" y="0"/>
            <a:ext cx="4302232" cy="339884"/>
          </a:xfrm>
          <a:prstGeom prst="rect">
            <a:avLst/>
          </a:prstGeom>
        </p:spPr>
        <p:txBody>
          <a:bodyPr vert="horz" lIns="92121" tIns="46061" rIns="92121" bIns="46061" rtlCol="0"/>
          <a:lstStyle>
            <a:lvl1pPr algn="r">
              <a:defRPr sz="1200"/>
            </a:lvl1pPr>
          </a:lstStyle>
          <a:p>
            <a:fld id="{A98ECFA9-ABE3-4DF7-BD8E-70D0B337808D}" type="datetimeFigureOut">
              <a:rPr lang="de-CH" smtClean="0"/>
              <a:pPr/>
              <a:t>20.01.2014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1" tIns="46061" rIns="92121" bIns="46061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2823" y="3228897"/>
            <a:ext cx="7942580" cy="3058954"/>
          </a:xfrm>
          <a:prstGeom prst="rect">
            <a:avLst/>
          </a:prstGeom>
        </p:spPr>
        <p:txBody>
          <a:bodyPr vert="horz" lIns="92121" tIns="46061" rIns="92121" bIns="46061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456611"/>
            <a:ext cx="4302232" cy="339884"/>
          </a:xfrm>
          <a:prstGeom prst="rect">
            <a:avLst/>
          </a:prstGeom>
        </p:spPr>
        <p:txBody>
          <a:bodyPr vert="horz" lIns="92121" tIns="46061" rIns="92121" bIns="46061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3698" y="6456611"/>
            <a:ext cx="4302232" cy="339884"/>
          </a:xfrm>
          <a:prstGeom prst="rect">
            <a:avLst/>
          </a:prstGeom>
        </p:spPr>
        <p:txBody>
          <a:bodyPr vert="horz" lIns="92121" tIns="46061" rIns="92121" bIns="46061" rtlCol="0" anchor="b"/>
          <a:lstStyle>
            <a:lvl1pPr algn="r">
              <a:defRPr sz="1200"/>
            </a:lvl1pPr>
          </a:lstStyle>
          <a:p>
            <a:fld id="{46D9B6C2-0583-432A-8328-1E8E4A0B724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01709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 </a:t>
            </a:r>
            <a:endParaRPr lang="de-CH" dirty="0"/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7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pic>
        <p:nvPicPr>
          <p:cNvPr id="17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5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untereinander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pic>
        <p:nvPicPr>
          <p:cNvPr id="13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0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11597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4624"/>
            <a:ext cx="4859883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851920" y="449288"/>
            <a:ext cx="4859883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208963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6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21" cstate="print"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9" name="Ellipse 8"/>
          <p:cNvSpPr/>
          <p:nvPr userDrawn="1"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 </a:t>
            </a:r>
            <a:endParaRPr lang="de-CH" dirty="0"/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02" r:id="rId2"/>
    <p:sldLayoutId id="2147483703" r:id="rId3"/>
    <p:sldLayoutId id="2147483704" r:id="rId4"/>
    <p:sldLayoutId id="2147483705" r:id="rId5"/>
    <p:sldLayoutId id="2147483694" r:id="rId6"/>
    <p:sldLayoutId id="2147483695" r:id="rId7"/>
    <p:sldLayoutId id="2147483690" r:id="rId8"/>
    <p:sldLayoutId id="2147483696" r:id="rId9"/>
    <p:sldLayoutId id="2147483697" r:id="rId10"/>
    <p:sldLayoutId id="2147483698" r:id="rId11"/>
    <p:sldLayoutId id="2147483699" r:id="rId12"/>
    <p:sldLayoutId id="2147483689" r:id="rId13"/>
    <p:sldLayoutId id="2147483700" r:id="rId14"/>
    <p:sldLayoutId id="2147483692" r:id="rId15"/>
    <p:sldLayoutId id="2147483701" r:id="rId16"/>
    <p:sldLayoutId id="2147483691" r:id="rId17"/>
    <p:sldLayoutId id="2147483693" r:id="rId18"/>
    <p:sldLayoutId id="2147483706" r:id="rId19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4hd.ch/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1907704" y="1125488"/>
            <a:ext cx="6912768" cy="647328"/>
          </a:xfrm>
        </p:spPr>
        <p:txBody>
          <a:bodyPr/>
          <a:lstStyle/>
          <a:p>
            <a:r>
              <a:rPr lang="de-CH" dirty="0" smtClean="0"/>
              <a:t>Grosse Senderumstellung 6.5.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1907704" y="2348880"/>
            <a:ext cx="4679950" cy="1800200"/>
          </a:xfrm>
        </p:spPr>
        <p:txBody>
          <a:bodyPr/>
          <a:lstStyle/>
          <a:p>
            <a:r>
              <a:rPr lang="de-CH" dirty="0" smtClean="0"/>
              <a:t>TLM Info</a:t>
            </a:r>
          </a:p>
          <a:p>
            <a:endParaRPr lang="de-CH" dirty="0"/>
          </a:p>
          <a:p>
            <a:r>
              <a:rPr lang="de-CH" dirty="0" smtClean="0"/>
              <a:t>20. Januar 2014, Biel</a:t>
            </a:r>
          </a:p>
          <a:p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Produktmanagement</a:t>
            </a:r>
            <a:endParaRPr lang="de-CH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Senderumstellung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«Komplett-Überarbeitung TV-Senderangebot»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357188" indent="-35718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sz="2000" b="1" dirty="0" smtClean="0"/>
              <a:t>Neue Sendersortierung:</a:t>
            </a:r>
            <a:r>
              <a:rPr lang="de-CH" sz="2000" dirty="0" smtClean="0"/>
              <a:t> In Anlehnung an </a:t>
            </a:r>
            <a:r>
              <a:rPr lang="de-CH" sz="2000" dirty="0" err="1" smtClean="0"/>
              <a:t>upc</a:t>
            </a:r>
            <a:r>
              <a:rPr lang="de-CH" sz="2000" dirty="0" smtClean="0"/>
              <a:t> </a:t>
            </a:r>
            <a:r>
              <a:rPr lang="de-CH" sz="2000" dirty="0" err="1" smtClean="0"/>
              <a:t>cablecom</a:t>
            </a:r>
            <a:endParaRPr lang="de-CH" sz="2000" dirty="0" smtClean="0"/>
          </a:p>
          <a:p>
            <a:pPr marL="357188" indent="-35718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sz="2000" b="1" dirty="0" smtClean="0"/>
              <a:t>Verzicht auf SD-/HD-</a:t>
            </a:r>
            <a:r>
              <a:rPr lang="de-CH" sz="2000" b="1" dirty="0" err="1" smtClean="0"/>
              <a:t>Simulcast</a:t>
            </a:r>
            <a:r>
              <a:rPr lang="de-CH" sz="2000" b="1" dirty="0" smtClean="0"/>
              <a:t>: </a:t>
            </a:r>
            <a:r>
              <a:rPr lang="de-CH" sz="2000" dirty="0" smtClean="0"/>
              <a:t>Sofern HD verfügbar, dann nur noch HD</a:t>
            </a:r>
          </a:p>
          <a:p>
            <a:pPr marL="357188" indent="-35718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sz="2000" b="1" dirty="0" smtClean="0"/>
              <a:t>MPEG-4: </a:t>
            </a:r>
            <a:r>
              <a:rPr lang="de-CH" sz="2000" dirty="0" smtClean="0"/>
              <a:t>SD-Sender werden nur noch im MPEG-4 Format ausgestrahlt</a:t>
            </a:r>
          </a:p>
          <a:p>
            <a:pPr marL="357188" indent="-35718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sz="2000" b="1" dirty="0" smtClean="0"/>
              <a:t>Neue Pay-TV-Struktur: </a:t>
            </a:r>
            <a:r>
              <a:rPr lang="de-CH" sz="2000" dirty="0" smtClean="0"/>
              <a:t>Die alten Themenpakete werden eingefroren</a:t>
            </a:r>
          </a:p>
          <a:p>
            <a:pPr marL="357188" indent="-35718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sz="2000" b="1" dirty="0" smtClean="0"/>
              <a:t>Neue Sender: </a:t>
            </a:r>
            <a:r>
              <a:rPr lang="de-CH" sz="2000" dirty="0" err="1" smtClean="0"/>
              <a:t>Attraktivierung</a:t>
            </a:r>
            <a:r>
              <a:rPr lang="de-CH" sz="2000" dirty="0" smtClean="0"/>
              <a:t> Angebot durch neue Sender</a:t>
            </a:r>
            <a:endParaRPr lang="de-CH" sz="2000" b="1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Das geschieht am 6.5.2014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503121" y="5373216"/>
            <a:ext cx="698477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rgbClr val="FFFFFF"/>
                </a:solidFill>
              </a:rPr>
              <a:t>Manueller Suchlauf zwingend erforderlich!</a:t>
            </a:r>
            <a:endParaRPr lang="de-CH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21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Produktmanagement</a:t>
            </a:r>
            <a:endParaRPr lang="de-CH" dirty="0"/>
          </a:p>
        </p:txBody>
      </p:sp>
      <p:sp>
        <p:nvSpPr>
          <p:cNvPr id="25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smtClean="0"/>
              <a:t>Senderumstellung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Klassifizierung Kundengruppen Digital TV</a:t>
            </a:r>
            <a:endParaRPr lang="de-CH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80971" cy="3816424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Quantitative Auswirkungen (Sendersuchlauf)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de-CH" dirty="0">
              <a:solidFill>
                <a:srgbClr val="000000"/>
              </a:solidFill>
            </a:endParaRPr>
          </a:p>
        </p:txBody>
      </p:sp>
      <p:graphicFrame>
        <p:nvGraphicFramePr>
          <p:cNvPr id="30" name="Diagramm 29"/>
          <p:cNvGraphicFramePr/>
          <p:nvPr>
            <p:extLst>
              <p:ext uri="{D42A27DB-BD31-4B8C-83A1-F6EECF244321}">
                <p14:modId xmlns:p14="http://schemas.microsoft.com/office/powerpoint/2010/main" val="220798506"/>
              </p:ext>
            </p:extLst>
          </p:nvPr>
        </p:nvGraphicFramePr>
        <p:xfrm>
          <a:off x="755576" y="1340768"/>
          <a:ext cx="7272808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7" name="Textfeld 66"/>
          <p:cNvSpPr txBox="1"/>
          <p:nvPr/>
        </p:nvSpPr>
        <p:spPr>
          <a:xfrm>
            <a:off x="827583" y="5300262"/>
            <a:ext cx="774645" cy="30777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1400" b="1" dirty="0" smtClean="0">
                <a:solidFill>
                  <a:srgbClr val="000000"/>
                </a:solidFill>
              </a:rPr>
              <a:t>18k</a:t>
            </a:r>
            <a:endParaRPr lang="de-CH" sz="1400" b="1" dirty="0">
              <a:solidFill>
                <a:srgbClr val="000000"/>
              </a:solidFill>
            </a:endParaRPr>
          </a:p>
        </p:txBody>
      </p:sp>
      <p:sp>
        <p:nvSpPr>
          <p:cNvPr id="68" name="Textfeld 67"/>
          <p:cNvSpPr txBox="1"/>
          <p:nvPr/>
        </p:nvSpPr>
        <p:spPr>
          <a:xfrm>
            <a:off x="1835695" y="5300261"/>
            <a:ext cx="774645" cy="30777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1400" b="1" dirty="0" smtClean="0">
                <a:solidFill>
                  <a:srgbClr val="000000"/>
                </a:solidFill>
              </a:rPr>
              <a:t>20k</a:t>
            </a:r>
            <a:endParaRPr lang="de-CH" sz="1400" b="1" dirty="0">
              <a:solidFill>
                <a:srgbClr val="000000"/>
              </a:solidFill>
            </a:endParaRPr>
          </a:p>
        </p:txBody>
      </p:sp>
      <p:sp>
        <p:nvSpPr>
          <p:cNvPr id="69" name="Textfeld 68"/>
          <p:cNvSpPr txBox="1"/>
          <p:nvPr/>
        </p:nvSpPr>
        <p:spPr>
          <a:xfrm>
            <a:off x="2843807" y="5293257"/>
            <a:ext cx="774645" cy="30777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1400" b="1" dirty="0" smtClean="0">
                <a:solidFill>
                  <a:srgbClr val="000000"/>
                </a:solidFill>
              </a:rPr>
              <a:t>12k</a:t>
            </a:r>
            <a:endParaRPr lang="de-CH" sz="1400" b="1" dirty="0">
              <a:solidFill>
                <a:srgbClr val="000000"/>
              </a:solidFill>
            </a:endParaRPr>
          </a:p>
        </p:txBody>
      </p:sp>
      <p:sp>
        <p:nvSpPr>
          <p:cNvPr id="70" name="Textfeld 69"/>
          <p:cNvSpPr txBox="1"/>
          <p:nvPr/>
        </p:nvSpPr>
        <p:spPr>
          <a:xfrm>
            <a:off x="3923927" y="5301208"/>
            <a:ext cx="774645" cy="30777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1400" b="1" dirty="0" smtClean="0">
                <a:solidFill>
                  <a:srgbClr val="000000"/>
                </a:solidFill>
              </a:rPr>
              <a:t>50k</a:t>
            </a:r>
            <a:endParaRPr lang="de-CH" sz="1400" b="1" dirty="0">
              <a:solidFill>
                <a:srgbClr val="000000"/>
              </a:solidFill>
            </a:endParaRPr>
          </a:p>
        </p:txBody>
      </p:sp>
      <p:sp>
        <p:nvSpPr>
          <p:cNvPr id="71" name="Textfeld 70"/>
          <p:cNvSpPr txBox="1"/>
          <p:nvPr/>
        </p:nvSpPr>
        <p:spPr>
          <a:xfrm>
            <a:off x="4932039" y="5293256"/>
            <a:ext cx="774645" cy="30777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1400" b="1" dirty="0" smtClean="0">
                <a:solidFill>
                  <a:srgbClr val="000000"/>
                </a:solidFill>
              </a:rPr>
              <a:t>10k</a:t>
            </a:r>
            <a:endParaRPr lang="de-CH" sz="1400" b="1" dirty="0">
              <a:solidFill>
                <a:srgbClr val="000000"/>
              </a:solidFill>
            </a:endParaRPr>
          </a:p>
        </p:txBody>
      </p:sp>
      <p:sp>
        <p:nvSpPr>
          <p:cNvPr id="72" name="Textfeld 71"/>
          <p:cNvSpPr txBox="1"/>
          <p:nvPr/>
        </p:nvSpPr>
        <p:spPr>
          <a:xfrm>
            <a:off x="5940151" y="5293255"/>
            <a:ext cx="774645" cy="30777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1400" b="1" dirty="0" smtClean="0">
                <a:solidFill>
                  <a:srgbClr val="000000"/>
                </a:solidFill>
              </a:rPr>
              <a:t>18k</a:t>
            </a:r>
            <a:endParaRPr lang="de-CH" sz="1400" b="1" dirty="0">
              <a:solidFill>
                <a:srgbClr val="000000"/>
              </a:solidFill>
            </a:endParaRPr>
          </a:p>
        </p:txBody>
      </p:sp>
      <p:sp>
        <p:nvSpPr>
          <p:cNvPr id="73" name="Textfeld 72"/>
          <p:cNvSpPr txBox="1"/>
          <p:nvPr/>
        </p:nvSpPr>
        <p:spPr>
          <a:xfrm>
            <a:off x="7092279" y="5301208"/>
            <a:ext cx="774645" cy="307777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1400" b="1" dirty="0" smtClean="0">
                <a:solidFill>
                  <a:srgbClr val="000000"/>
                </a:solidFill>
              </a:rPr>
              <a:t>60k</a:t>
            </a:r>
            <a:endParaRPr lang="de-CH" sz="1400" b="1" dirty="0">
              <a:solidFill>
                <a:srgbClr val="000000"/>
              </a:solidFill>
            </a:endParaRPr>
          </a:p>
        </p:txBody>
      </p:sp>
      <p:sp>
        <p:nvSpPr>
          <p:cNvPr id="74" name="Textfeld 73"/>
          <p:cNvSpPr txBox="1"/>
          <p:nvPr/>
        </p:nvSpPr>
        <p:spPr>
          <a:xfrm>
            <a:off x="3054781" y="5615690"/>
            <a:ext cx="35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  <a:sym typeface="Wingdings"/>
              </a:rPr>
              <a:t>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75" name="Textfeld 74"/>
          <p:cNvSpPr txBox="1"/>
          <p:nvPr/>
        </p:nvSpPr>
        <p:spPr>
          <a:xfrm>
            <a:off x="5143013" y="5615690"/>
            <a:ext cx="35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  <a:sym typeface="Wingdings"/>
              </a:rPr>
              <a:t>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76" name="Textfeld 75"/>
          <p:cNvSpPr txBox="1"/>
          <p:nvPr/>
        </p:nvSpPr>
        <p:spPr>
          <a:xfrm>
            <a:off x="6151125" y="5615690"/>
            <a:ext cx="35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  <a:sym typeface="Wingdings"/>
              </a:rPr>
              <a:t>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77" name="Textfeld 76"/>
          <p:cNvSpPr txBox="1"/>
          <p:nvPr/>
        </p:nvSpPr>
        <p:spPr>
          <a:xfrm>
            <a:off x="7303253" y="5615690"/>
            <a:ext cx="35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  <a:sym typeface="Wingdings"/>
              </a:rPr>
              <a:t>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78" name="Textfeld 77"/>
          <p:cNvSpPr txBox="1"/>
          <p:nvPr/>
        </p:nvSpPr>
        <p:spPr>
          <a:xfrm>
            <a:off x="1038557" y="5615690"/>
            <a:ext cx="35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rgbClr val="000000"/>
                </a:solidFill>
                <a:sym typeface="Wingdings"/>
              </a:rPr>
              <a:t>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79" name="Textfeld 78"/>
          <p:cNvSpPr txBox="1"/>
          <p:nvPr/>
        </p:nvSpPr>
        <p:spPr>
          <a:xfrm>
            <a:off x="2046669" y="5615690"/>
            <a:ext cx="35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rgbClr val="000000"/>
                </a:solidFill>
                <a:sym typeface="Wingdings"/>
              </a:rPr>
              <a:t>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80" name="Textfeld 79"/>
          <p:cNvSpPr txBox="1"/>
          <p:nvPr/>
        </p:nvSpPr>
        <p:spPr>
          <a:xfrm>
            <a:off x="4134901" y="5620074"/>
            <a:ext cx="35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rgbClr val="000000"/>
                </a:solidFill>
                <a:sym typeface="Wingdings"/>
              </a:rPr>
              <a:t>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81" name="Textfeld 80"/>
          <p:cNvSpPr txBox="1"/>
          <p:nvPr/>
        </p:nvSpPr>
        <p:spPr>
          <a:xfrm>
            <a:off x="3198940" y="6201308"/>
            <a:ext cx="2999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600" dirty="0" smtClean="0">
                <a:solidFill>
                  <a:srgbClr val="000000"/>
                </a:solidFill>
              </a:rPr>
              <a:t>Ø 1.6 TV-Geräte</a:t>
            </a:r>
            <a:endParaRPr lang="de-CH" sz="1600" dirty="0">
              <a:solidFill>
                <a:srgbClr val="000000"/>
              </a:solidFill>
            </a:endParaRPr>
          </a:p>
        </p:txBody>
      </p:sp>
      <p:pic>
        <p:nvPicPr>
          <p:cNvPr id="26" name="Picture 3" descr="O:\Marketing\QuickLine\2012\Product&amp;Price\Marktforschung\QL Kundenumfrage 12\Handlungsempfehlungen\postit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0574">
            <a:off x="7594261" y="1032654"/>
            <a:ext cx="1335293" cy="1585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hteck 26"/>
          <p:cNvSpPr/>
          <p:nvPr/>
        </p:nvSpPr>
        <p:spPr>
          <a:xfrm rot="1312040">
            <a:off x="7536816" y="1267401"/>
            <a:ext cx="1298992" cy="1293268"/>
          </a:xfrm>
          <a:prstGeom prst="rect">
            <a:avLst/>
          </a:prstGeo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CH" sz="1200" b="1" dirty="0" smtClean="0">
                <a:solidFill>
                  <a:schemeClr val="tx1"/>
                </a:solidFill>
              </a:rPr>
              <a:t>Anzahl Haus-halte: 350’000</a:t>
            </a:r>
          </a:p>
          <a:p>
            <a:pPr>
              <a:spcAft>
                <a:spcPts val="0"/>
              </a:spcAft>
            </a:pPr>
            <a:r>
              <a:rPr lang="de-CH" sz="1200" b="1" dirty="0" smtClean="0">
                <a:solidFill>
                  <a:schemeClr val="tx1"/>
                </a:solidFill>
              </a:rPr>
              <a:t>Digitalisierung:</a:t>
            </a:r>
          </a:p>
          <a:p>
            <a:pPr>
              <a:spcAft>
                <a:spcPts val="600"/>
              </a:spcAft>
            </a:pPr>
            <a:r>
              <a:rPr lang="de-CH" sz="1200" b="1" dirty="0" smtClean="0">
                <a:solidFill>
                  <a:schemeClr val="tx1"/>
                </a:solidFill>
              </a:rPr>
              <a:t>80%:</a:t>
            </a:r>
          </a:p>
          <a:p>
            <a:pPr>
              <a:spcAft>
                <a:spcPts val="600"/>
              </a:spcAft>
            </a:pPr>
            <a:r>
              <a:rPr lang="de-CH" sz="1200" b="1" dirty="0" smtClean="0">
                <a:solidFill>
                  <a:schemeClr val="tx1"/>
                </a:solidFill>
              </a:rPr>
              <a:t>Swisscom TV: 100’000</a:t>
            </a:r>
          </a:p>
          <a:p>
            <a:endParaRPr lang="de-CH" sz="1200" b="1" dirty="0" smtClean="0">
              <a:solidFill>
                <a:schemeClr val="tx1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95536" y="6053808"/>
            <a:ext cx="643021" cy="21602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8" name="Rechteck 27"/>
          <p:cNvSpPr/>
          <p:nvPr/>
        </p:nvSpPr>
        <p:spPr>
          <a:xfrm>
            <a:off x="395535" y="6431850"/>
            <a:ext cx="643021" cy="21602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Textfeld 2"/>
          <p:cNvSpPr txBox="1"/>
          <p:nvPr/>
        </p:nvSpPr>
        <p:spPr>
          <a:xfrm>
            <a:off x="1038557" y="6031015"/>
            <a:ext cx="15717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smtClean="0"/>
              <a:t>«</a:t>
            </a:r>
            <a:r>
              <a:rPr lang="de-CH" sz="1100" dirty="0" err="1" smtClean="0"/>
              <a:t>Homechanneling</a:t>
            </a:r>
            <a:r>
              <a:rPr lang="de-CH" sz="1100" dirty="0" smtClean="0"/>
              <a:t>»</a:t>
            </a:r>
            <a:endParaRPr lang="de-CH" sz="1100" dirty="0"/>
          </a:p>
        </p:txBody>
      </p:sp>
      <p:sp>
        <p:nvSpPr>
          <p:cNvPr id="31" name="Textfeld 30"/>
          <p:cNvSpPr txBox="1"/>
          <p:nvPr/>
        </p:nvSpPr>
        <p:spPr>
          <a:xfrm>
            <a:off x="1038557" y="6409057"/>
            <a:ext cx="16612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smtClean="0"/>
              <a:t>Manueller Suchlauf</a:t>
            </a:r>
            <a:endParaRPr lang="de-CH" sz="1100" dirty="0"/>
          </a:p>
        </p:txBody>
      </p:sp>
      <p:sp>
        <p:nvSpPr>
          <p:cNvPr id="5" name="Ellipse 4"/>
          <p:cNvSpPr/>
          <p:nvPr/>
        </p:nvSpPr>
        <p:spPr>
          <a:xfrm>
            <a:off x="3534051" y="6135905"/>
            <a:ext cx="2172633" cy="469359"/>
          </a:xfrm>
          <a:prstGeom prst="ellipse">
            <a:avLst/>
          </a:prstGeom>
          <a:noFill/>
          <a:ln>
            <a:solidFill>
              <a:srgbClr val="E306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71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err="1" smtClean="0"/>
              <a:t>Product</a:t>
            </a:r>
            <a:r>
              <a:rPr lang="de-CH" dirty="0" smtClean="0"/>
              <a:t> Management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Senderumstellung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>
          <a:xfrm>
            <a:off x="3275856" y="6833121"/>
            <a:ext cx="2133600" cy="268287"/>
          </a:xfrm>
        </p:spPr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4</a:t>
            </a:fld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26"/>
          </p:nvPr>
        </p:nvSpPr>
        <p:spPr>
          <a:xfrm>
            <a:off x="1" y="836712"/>
            <a:ext cx="9144000" cy="6076056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graphicFrame>
        <p:nvGraphicFramePr>
          <p:cNvPr id="8" name="Diagramm 7"/>
          <p:cNvGraphicFramePr/>
          <p:nvPr>
            <p:extLst>
              <p:ext uri="{D42A27DB-BD31-4B8C-83A1-F6EECF244321}">
                <p14:modId xmlns:p14="http://schemas.microsoft.com/office/powerpoint/2010/main" val="64793500"/>
              </p:ext>
            </p:extLst>
          </p:nvPr>
        </p:nvGraphicFramePr>
        <p:xfrm>
          <a:off x="1931924" y="2394266"/>
          <a:ext cx="5280248" cy="3760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echteck 11"/>
          <p:cNvSpPr/>
          <p:nvPr/>
        </p:nvSpPr>
        <p:spPr>
          <a:xfrm>
            <a:off x="6228184" y="2808312"/>
            <a:ext cx="1518036" cy="720080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000" dirty="0" err="1" smtClean="0">
                <a:solidFill>
                  <a:schemeClr val="tx1"/>
                </a:solidFill>
              </a:rPr>
              <a:t>Visuals</a:t>
            </a:r>
            <a:r>
              <a:rPr lang="de-CH" sz="1000" dirty="0" smtClean="0">
                <a:solidFill>
                  <a:schemeClr val="tx1"/>
                </a:solidFill>
              </a:rPr>
              <a:t>, Website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000" dirty="0" smtClean="0">
                <a:solidFill>
                  <a:schemeClr val="tx1"/>
                </a:solidFill>
              </a:rPr>
              <a:t>Kampagnen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000" dirty="0" smtClean="0">
                <a:solidFill>
                  <a:schemeClr val="tx1"/>
                </a:solidFill>
              </a:rPr>
              <a:t>KNU-Management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000" dirty="0" smtClean="0">
                <a:solidFill>
                  <a:schemeClr val="tx1"/>
                </a:solidFill>
              </a:rPr>
              <a:t>Massnahmen</a:t>
            </a:r>
            <a:endParaRPr lang="de-CH" sz="1000" dirty="0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6650991" y="3960440"/>
            <a:ext cx="1518036" cy="720080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000" dirty="0" smtClean="0">
                <a:solidFill>
                  <a:schemeClr val="tx1"/>
                </a:solidFill>
              </a:rPr>
              <a:t>Sicherstellung FH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000" dirty="0" smtClean="0">
                <a:solidFill>
                  <a:schemeClr val="tx1"/>
                </a:solidFill>
              </a:rPr>
              <a:t>Festlegung Provisionen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000" dirty="0" smtClean="0">
                <a:solidFill>
                  <a:schemeClr val="tx1"/>
                </a:solidFill>
              </a:rPr>
              <a:t>Anforderungen FH</a:t>
            </a:r>
          </a:p>
        </p:txBody>
      </p:sp>
      <p:sp>
        <p:nvSpPr>
          <p:cNvPr id="14" name="Rechteck 13"/>
          <p:cNvSpPr/>
          <p:nvPr/>
        </p:nvSpPr>
        <p:spPr>
          <a:xfrm>
            <a:off x="6156176" y="5112568"/>
            <a:ext cx="1518036" cy="720080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000" dirty="0" err="1" smtClean="0">
                <a:solidFill>
                  <a:schemeClr val="tx1"/>
                </a:solidFill>
              </a:rPr>
              <a:t>Product</a:t>
            </a:r>
            <a:r>
              <a:rPr lang="de-CH" sz="1000" dirty="0" smtClean="0">
                <a:solidFill>
                  <a:schemeClr val="tx1"/>
                </a:solidFill>
              </a:rPr>
              <a:t> Design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000" dirty="0" err="1" smtClean="0">
                <a:solidFill>
                  <a:schemeClr val="tx1"/>
                </a:solidFill>
              </a:rPr>
              <a:t>Requirements</a:t>
            </a:r>
            <a:r>
              <a:rPr lang="de-CH" sz="1000" dirty="0" smtClean="0">
                <a:solidFill>
                  <a:schemeClr val="tx1"/>
                </a:solidFill>
              </a:rPr>
              <a:t>, Business Rules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000" dirty="0" smtClean="0">
                <a:solidFill>
                  <a:schemeClr val="tx1"/>
                </a:solidFill>
              </a:rPr>
              <a:t>Value Proposition</a:t>
            </a:r>
          </a:p>
        </p:txBody>
      </p:sp>
      <p:sp>
        <p:nvSpPr>
          <p:cNvPr id="15" name="Rechteck 14"/>
          <p:cNvSpPr/>
          <p:nvPr/>
        </p:nvSpPr>
        <p:spPr>
          <a:xfrm>
            <a:off x="3851920" y="6165304"/>
            <a:ext cx="1518036" cy="720080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000" dirty="0" smtClean="0">
                <a:solidFill>
                  <a:schemeClr val="tx1"/>
                </a:solidFill>
              </a:rPr>
              <a:t>Hilfebereich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000" dirty="0" smtClean="0">
                <a:solidFill>
                  <a:schemeClr val="tx1"/>
                </a:solidFill>
              </a:rPr>
              <a:t>Sicherstellung Support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000" dirty="0" smtClean="0">
                <a:solidFill>
                  <a:schemeClr val="tx1"/>
                </a:solidFill>
              </a:rPr>
              <a:t>Erreichbarkeit</a:t>
            </a:r>
          </a:p>
        </p:txBody>
      </p:sp>
      <p:sp>
        <p:nvSpPr>
          <p:cNvPr id="16" name="Rechteck 15"/>
          <p:cNvSpPr/>
          <p:nvPr/>
        </p:nvSpPr>
        <p:spPr>
          <a:xfrm>
            <a:off x="1475656" y="4968552"/>
            <a:ext cx="1518036" cy="720080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000" dirty="0" smtClean="0">
                <a:solidFill>
                  <a:schemeClr val="tx1"/>
                </a:solidFill>
              </a:rPr>
              <a:t>Sicherstellung Verte! (EPG)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000" dirty="0" smtClean="0">
                <a:solidFill>
                  <a:schemeClr val="tx1"/>
                </a:solidFill>
              </a:rPr>
              <a:t>Sendersortierung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000" dirty="0" err="1" smtClean="0">
                <a:solidFill>
                  <a:schemeClr val="tx1"/>
                </a:solidFill>
              </a:rPr>
              <a:t>Provisionierung</a:t>
            </a:r>
            <a:r>
              <a:rPr lang="de-CH" sz="1000" dirty="0" smtClean="0">
                <a:solidFill>
                  <a:schemeClr val="tx1"/>
                </a:solidFill>
              </a:rPr>
              <a:t> </a:t>
            </a:r>
            <a:r>
              <a:rPr lang="de-CH" sz="1000" dirty="0" err="1" smtClean="0">
                <a:solidFill>
                  <a:schemeClr val="tx1"/>
                </a:solidFill>
              </a:rPr>
              <a:t>Verimatrix</a:t>
            </a:r>
            <a:endParaRPr lang="de-CH" sz="1000" dirty="0" smtClean="0">
              <a:solidFill>
                <a:schemeClr val="tx1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1062165" y="3960440"/>
            <a:ext cx="1518036" cy="594780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000" dirty="0" smtClean="0">
                <a:solidFill>
                  <a:schemeClr val="tx1"/>
                </a:solidFill>
              </a:rPr>
              <a:t>Frequenzplanung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000" dirty="0" smtClean="0">
                <a:solidFill>
                  <a:schemeClr val="tx1"/>
                </a:solidFill>
              </a:rPr>
              <a:t>Neue Frequenzlisten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000" dirty="0" smtClean="0">
                <a:solidFill>
                  <a:schemeClr val="tx1"/>
                </a:solidFill>
              </a:rPr>
              <a:t>Techn. KNU-</a:t>
            </a:r>
            <a:r>
              <a:rPr lang="de-CH" sz="1000" dirty="0" err="1" smtClean="0">
                <a:solidFill>
                  <a:schemeClr val="tx1"/>
                </a:solidFill>
              </a:rPr>
              <a:t>Mgmt</a:t>
            </a:r>
            <a:r>
              <a:rPr lang="de-CH" sz="10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8" name="Rechteck 17"/>
          <p:cNvSpPr/>
          <p:nvPr/>
        </p:nvSpPr>
        <p:spPr>
          <a:xfrm>
            <a:off x="1475656" y="2898322"/>
            <a:ext cx="1518036" cy="540060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000" dirty="0" smtClean="0">
                <a:solidFill>
                  <a:schemeClr val="tx1"/>
                </a:solidFill>
              </a:rPr>
              <a:t>Abbildung QMC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000" dirty="0" err="1" smtClean="0">
                <a:solidFill>
                  <a:schemeClr val="tx1"/>
                </a:solidFill>
              </a:rPr>
              <a:t>Provisionierung</a:t>
            </a:r>
            <a:r>
              <a:rPr lang="de-CH" sz="1000" dirty="0" smtClean="0">
                <a:solidFill>
                  <a:schemeClr val="tx1"/>
                </a:solidFill>
              </a:rPr>
              <a:t> </a:t>
            </a:r>
            <a:r>
              <a:rPr lang="de-CH" sz="1000" dirty="0" err="1" smtClean="0">
                <a:solidFill>
                  <a:schemeClr val="tx1"/>
                </a:solidFill>
              </a:rPr>
              <a:t>Koax</a:t>
            </a:r>
            <a:endParaRPr lang="de-CH" sz="1000" dirty="0" smtClean="0">
              <a:solidFill>
                <a:schemeClr val="tx1"/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3885724" y="1800200"/>
            <a:ext cx="1518036" cy="480053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000" dirty="0" smtClean="0">
                <a:solidFill>
                  <a:schemeClr val="tx1"/>
                </a:solidFill>
              </a:rPr>
              <a:t>Partner-Schlüssel / Verrechnung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000" dirty="0" smtClean="0">
                <a:solidFill>
                  <a:schemeClr val="tx1"/>
                </a:solidFill>
              </a:rPr>
              <a:t>Business Case</a:t>
            </a:r>
          </a:p>
        </p:txBody>
      </p:sp>
      <p:sp>
        <p:nvSpPr>
          <p:cNvPr id="20" name="Rechteck 19"/>
          <p:cNvSpPr/>
          <p:nvPr/>
        </p:nvSpPr>
        <p:spPr>
          <a:xfrm>
            <a:off x="2397248" y="1043088"/>
            <a:ext cx="122413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 dirty="0" smtClean="0">
                <a:solidFill>
                  <a:schemeClr val="tx1"/>
                </a:solidFill>
              </a:rPr>
              <a:t>DCG</a:t>
            </a:r>
            <a:endParaRPr lang="de-CH" sz="1600" b="1" dirty="0">
              <a:solidFill>
                <a:schemeClr val="tx1"/>
              </a:solidFill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4017132" y="1043088"/>
            <a:ext cx="122413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 dirty="0" smtClean="0">
                <a:solidFill>
                  <a:schemeClr val="tx1"/>
                </a:solidFill>
              </a:rPr>
              <a:t>FC GL</a:t>
            </a:r>
            <a:endParaRPr lang="de-CH" sz="1600" b="1" dirty="0">
              <a:solidFill>
                <a:schemeClr val="tx1"/>
              </a:solidFill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5724128" y="1037879"/>
            <a:ext cx="122413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 dirty="0" smtClean="0">
                <a:solidFill>
                  <a:schemeClr val="tx1"/>
                </a:solidFill>
              </a:rPr>
              <a:t>QL PV</a:t>
            </a:r>
            <a:endParaRPr lang="de-CH" sz="1600" b="1" dirty="0">
              <a:solidFill>
                <a:schemeClr val="tx1"/>
              </a:solidFill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7889797" y="2280253"/>
            <a:ext cx="1224136" cy="504056"/>
          </a:xfrm>
          <a:prstGeom prst="rect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 dirty="0" err="1" smtClean="0">
                <a:solidFill>
                  <a:schemeClr val="tx1"/>
                </a:solidFill>
              </a:rPr>
              <a:t>ProAct</a:t>
            </a:r>
            <a:endParaRPr lang="de-CH" sz="1600" b="1" dirty="0">
              <a:solidFill>
                <a:schemeClr val="tx1"/>
              </a:solidFill>
            </a:endParaRPr>
          </a:p>
        </p:txBody>
      </p:sp>
      <p:cxnSp>
        <p:nvCxnSpPr>
          <p:cNvPr id="25" name="Gerade Verbindung 24"/>
          <p:cNvCxnSpPr/>
          <p:nvPr/>
        </p:nvCxnSpPr>
        <p:spPr>
          <a:xfrm flipV="1">
            <a:off x="683568" y="1695599"/>
            <a:ext cx="7818297" cy="520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Ellipse 25"/>
          <p:cNvSpPr/>
          <p:nvPr/>
        </p:nvSpPr>
        <p:spPr>
          <a:xfrm>
            <a:off x="4160668" y="3861048"/>
            <a:ext cx="864096" cy="819472"/>
          </a:xfrm>
          <a:prstGeom prst="ellipse">
            <a:avLst/>
          </a:prstGeom>
          <a:noFill/>
          <a:ln>
            <a:solidFill>
              <a:schemeClr val="accent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" name="Ellipse 26"/>
          <p:cNvSpPr/>
          <p:nvPr/>
        </p:nvSpPr>
        <p:spPr>
          <a:xfrm>
            <a:off x="5024764" y="4797152"/>
            <a:ext cx="1111539" cy="1035496"/>
          </a:xfrm>
          <a:prstGeom prst="ellipse">
            <a:avLst/>
          </a:prstGeom>
          <a:noFill/>
          <a:ln>
            <a:solidFill>
              <a:schemeClr val="accent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8" name="Ellipse 27"/>
          <p:cNvSpPr/>
          <p:nvPr/>
        </p:nvSpPr>
        <p:spPr>
          <a:xfrm>
            <a:off x="2453546" y="764704"/>
            <a:ext cx="1111539" cy="1035496"/>
          </a:xfrm>
          <a:prstGeom prst="ellipse">
            <a:avLst/>
          </a:prstGeom>
          <a:noFill/>
          <a:ln>
            <a:solidFill>
              <a:schemeClr val="accent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2690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err="1" smtClean="0"/>
              <a:t>Product</a:t>
            </a:r>
            <a:r>
              <a:rPr lang="de-CH" dirty="0" smtClean="0"/>
              <a:t> Management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Senderumstellung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«Diese Informationsgrundlagen sind vorhanden»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88843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de-CH" sz="2000" dirty="0" smtClean="0"/>
              <a:t>Detaillierter Projektbeschrieb</a:t>
            </a:r>
          </a:p>
          <a:p>
            <a:pPr marL="800100" lvl="1" indent="-342900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CH" dirty="0" smtClean="0"/>
              <a:t>Laufende Ergänzungen</a:t>
            </a:r>
          </a:p>
          <a:p>
            <a:pPr marL="446088" indent="-446088">
              <a:buFont typeface="Wingdings" panose="05000000000000000000" pitchFamily="2" charset="2"/>
              <a:buChar char="ü"/>
            </a:pPr>
            <a:r>
              <a:rPr lang="de-CH" sz="2000" dirty="0" smtClean="0"/>
              <a:t>Definitiver </a:t>
            </a:r>
            <a:r>
              <a:rPr lang="de-CH" sz="2000" dirty="0" err="1" smtClean="0"/>
              <a:t>Massnahmeplan</a:t>
            </a:r>
            <a:endParaRPr lang="de-CH" sz="2000" dirty="0" smtClean="0"/>
          </a:p>
          <a:p>
            <a:pPr marL="800100" lvl="1" indent="-342900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CH" dirty="0" err="1" smtClean="0"/>
              <a:t>Finetuning</a:t>
            </a:r>
            <a:r>
              <a:rPr lang="de-CH" dirty="0" smtClean="0"/>
              <a:t> in Absprache mit </a:t>
            </a:r>
            <a:r>
              <a:rPr lang="de-CH" dirty="0" err="1" smtClean="0"/>
              <a:t>KNU’s</a:t>
            </a:r>
            <a:endParaRPr lang="de-CH" dirty="0" smtClean="0"/>
          </a:p>
          <a:p>
            <a:pPr marL="446088" indent="-446088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de-CH" sz="2000" dirty="0" smtClean="0"/>
              <a:t>Grob-Design-Konzept GO4HD</a:t>
            </a:r>
          </a:p>
          <a:p>
            <a:pPr marL="446088" indent="-446088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de-CH" sz="2000" dirty="0" smtClean="0"/>
              <a:t>Definitive Aufschaltliste für 6. Mai 2014</a:t>
            </a:r>
          </a:p>
          <a:p>
            <a:pPr marL="731838" lvl="1"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CH" dirty="0" smtClean="0"/>
              <a:t>Neuheiten/Verschiebungen/Mutationen/Wegfall</a:t>
            </a:r>
          </a:p>
          <a:p>
            <a:pPr marL="731838" lvl="1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CH" dirty="0" smtClean="0"/>
              <a:t>Änderungen vorbehalten</a:t>
            </a:r>
          </a:p>
          <a:p>
            <a:pPr marL="446088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de-CH" sz="2000" dirty="0" smtClean="0"/>
              <a:t>Neue Sendersortierung</a:t>
            </a:r>
          </a:p>
          <a:p>
            <a:pPr marL="788988" lvl="1" indent="-342900"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CH" dirty="0" smtClean="0"/>
              <a:t>Die Anreihung der neuen Sender im Detail</a:t>
            </a:r>
          </a:p>
          <a:p>
            <a:pPr marL="731838" lvl="1">
              <a:spcAft>
                <a:spcPts val="0"/>
              </a:spcAft>
              <a:buFont typeface="Symbol" panose="05050102010706020507" pitchFamily="18" charset="2"/>
              <a:buChar char="-"/>
            </a:pPr>
            <a:endParaRPr lang="de-CH" sz="2000" dirty="0" smtClean="0"/>
          </a:p>
          <a:p>
            <a:pPr marL="446088"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de-CH" sz="2000" dirty="0" smtClean="0"/>
          </a:p>
          <a:p>
            <a:pPr marL="731838" lvl="1">
              <a:spcAft>
                <a:spcPts val="0"/>
              </a:spcAft>
              <a:buFont typeface="Symbol" panose="05050102010706020507" pitchFamily="18" charset="2"/>
              <a:buChar char="-"/>
            </a:pPr>
            <a:endParaRPr lang="de-CH" dirty="0" smtClean="0"/>
          </a:p>
          <a:p>
            <a:pPr marL="514350" indent="-342900">
              <a:buFont typeface="Wingdings" panose="05000000000000000000" pitchFamily="2" charset="2"/>
              <a:buChar char="ü"/>
            </a:pP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Übersicht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5</a:t>
            </a:fld>
            <a:endParaRPr lang="de-CH" dirty="0"/>
          </a:p>
        </p:txBody>
      </p:sp>
      <p:sp>
        <p:nvSpPr>
          <p:cNvPr id="11" name="Textfeld 10"/>
          <p:cNvSpPr txBox="1"/>
          <p:nvPr/>
        </p:nvSpPr>
        <p:spPr>
          <a:xfrm>
            <a:off x="7092280" y="213285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 smtClean="0"/>
              <a:t>PL</a:t>
            </a:r>
            <a:endParaRPr lang="de-CH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7092280" y="299695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 err="1" smtClean="0"/>
              <a:t>ProAct</a:t>
            </a:r>
            <a:r>
              <a:rPr lang="de-CH" b="1" dirty="0" smtClean="0"/>
              <a:t>/</a:t>
            </a:r>
            <a:r>
              <a:rPr lang="de-CH" b="1" dirty="0" err="1" smtClean="0"/>
              <a:t>Kom</a:t>
            </a:r>
            <a:endParaRPr lang="de-CH" b="1" dirty="0"/>
          </a:p>
        </p:txBody>
      </p:sp>
      <p:sp>
        <p:nvSpPr>
          <p:cNvPr id="13" name="Textfeld 12"/>
          <p:cNvSpPr txBox="1"/>
          <p:nvPr/>
        </p:nvSpPr>
        <p:spPr>
          <a:xfrm>
            <a:off x="7092280" y="371703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 err="1" smtClean="0"/>
              <a:t>ProAct</a:t>
            </a:r>
            <a:r>
              <a:rPr lang="de-CH" b="1" dirty="0" smtClean="0"/>
              <a:t>/PM</a:t>
            </a:r>
            <a:endParaRPr lang="de-CH" b="1" dirty="0"/>
          </a:p>
        </p:txBody>
      </p:sp>
      <p:sp>
        <p:nvSpPr>
          <p:cNvPr id="14" name="Textfeld 13"/>
          <p:cNvSpPr txBox="1"/>
          <p:nvPr/>
        </p:nvSpPr>
        <p:spPr>
          <a:xfrm>
            <a:off x="7092280" y="443711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 smtClean="0"/>
              <a:t>DCG</a:t>
            </a:r>
            <a:endParaRPr lang="de-CH" b="1" dirty="0"/>
          </a:p>
        </p:txBody>
      </p:sp>
      <p:sp>
        <p:nvSpPr>
          <p:cNvPr id="15" name="Textfeld 14"/>
          <p:cNvSpPr txBox="1"/>
          <p:nvPr/>
        </p:nvSpPr>
        <p:spPr>
          <a:xfrm>
            <a:off x="7092280" y="558924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 smtClean="0"/>
              <a:t>DCG</a:t>
            </a:r>
            <a:endParaRPr lang="de-CH" b="1" dirty="0"/>
          </a:p>
        </p:txBody>
      </p:sp>
      <p:sp>
        <p:nvSpPr>
          <p:cNvPr id="16" name="Rechteck 15"/>
          <p:cNvSpPr/>
          <p:nvPr/>
        </p:nvSpPr>
        <p:spPr>
          <a:xfrm>
            <a:off x="503121" y="6165304"/>
            <a:ext cx="698477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rgbClr val="FFFFFF"/>
                </a:solidFill>
              </a:rPr>
              <a:t>Ablage auf WIKI. Freigabe Link erfolgt</a:t>
            </a:r>
            <a:endParaRPr lang="de-CH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58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err="1" smtClean="0"/>
              <a:t>Product</a:t>
            </a:r>
            <a:r>
              <a:rPr lang="de-CH" dirty="0" smtClean="0"/>
              <a:t> Management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Senderumstellung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«Das muss noch erarbeitet werden»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453650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de-CH" dirty="0" smtClean="0">
                <a:solidFill>
                  <a:srgbClr val="FFC000"/>
                </a:solidFill>
              </a:rPr>
              <a:t>F</a:t>
            </a:r>
            <a:r>
              <a:rPr lang="de-CH" dirty="0" smtClean="0">
                <a:solidFill>
                  <a:srgbClr val="92D050"/>
                </a:solidFill>
              </a:rPr>
              <a:t>i</a:t>
            </a:r>
            <a:r>
              <a:rPr lang="de-CH" dirty="0" smtClean="0">
                <a:solidFill>
                  <a:srgbClr val="FFC000"/>
                </a:solidFill>
              </a:rPr>
              <a:t>n</a:t>
            </a:r>
            <a:r>
              <a:rPr lang="de-CH" dirty="0" smtClean="0">
                <a:solidFill>
                  <a:srgbClr val="92D050"/>
                </a:solidFill>
              </a:rPr>
              <a:t>a</a:t>
            </a:r>
            <a:r>
              <a:rPr lang="de-CH" dirty="0" smtClean="0">
                <a:solidFill>
                  <a:srgbClr val="FFC000"/>
                </a:solidFill>
              </a:rPr>
              <a:t>le</a:t>
            </a:r>
            <a:r>
              <a:rPr lang="de-CH" dirty="0" smtClean="0">
                <a:solidFill>
                  <a:srgbClr val="92D050"/>
                </a:solidFill>
              </a:rPr>
              <a:t>s</a:t>
            </a:r>
            <a:r>
              <a:rPr lang="de-CH" dirty="0" smtClean="0">
                <a:solidFill>
                  <a:srgbClr val="FFC000"/>
                </a:solidFill>
              </a:rPr>
              <a:t> </a:t>
            </a:r>
            <a:r>
              <a:rPr lang="de-CH" dirty="0" err="1" smtClean="0">
                <a:solidFill>
                  <a:srgbClr val="FFC000"/>
                </a:solidFill>
              </a:rPr>
              <a:t>P</a:t>
            </a:r>
            <a:r>
              <a:rPr lang="de-CH" dirty="0" err="1" smtClean="0">
                <a:solidFill>
                  <a:srgbClr val="92D050"/>
                </a:solidFill>
              </a:rPr>
              <a:t>r</a:t>
            </a:r>
            <a:r>
              <a:rPr lang="de-CH" dirty="0" err="1" smtClean="0">
                <a:solidFill>
                  <a:srgbClr val="FFC000"/>
                </a:solidFill>
              </a:rPr>
              <a:t>o</a:t>
            </a:r>
            <a:r>
              <a:rPr lang="de-CH" dirty="0" err="1" smtClean="0">
                <a:solidFill>
                  <a:srgbClr val="92D050"/>
                </a:solidFill>
              </a:rPr>
              <a:t>d</a:t>
            </a:r>
            <a:r>
              <a:rPr lang="de-CH" dirty="0" err="1" smtClean="0">
                <a:solidFill>
                  <a:srgbClr val="FFC000"/>
                </a:solidFill>
              </a:rPr>
              <a:t>u</a:t>
            </a:r>
            <a:r>
              <a:rPr lang="de-CH" dirty="0" err="1" smtClean="0">
                <a:solidFill>
                  <a:srgbClr val="92D050"/>
                </a:solidFill>
              </a:rPr>
              <a:t>c</a:t>
            </a:r>
            <a:r>
              <a:rPr lang="de-CH" dirty="0" err="1" smtClean="0">
                <a:solidFill>
                  <a:srgbClr val="FFC000"/>
                </a:solidFill>
              </a:rPr>
              <a:t>t</a:t>
            </a:r>
            <a:r>
              <a:rPr lang="de-CH" dirty="0" smtClean="0">
                <a:solidFill>
                  <a:srgbClr val="FFC000"/>
                </a:solidFill>
              </a:rPr>
              <a:t> </a:t>
            </a:r>
            <a:r>
              <a:rPr lang="de-CH" dirty="0" smtClean="0">
                <a:solidFill>
                  <a:srgbClr val="92D050"/>
                </a:solidFill>
              </a:rPr>
              <a:t>D</a:t>
            </a:r>
            <a:r>
              <a:rPr lang="de-CH" dirty="0" smtClean="0">
                <a:solidFill>
                  <a:srgbClr val="FFC000"/>
                </a:solidFill>
              </a:rPr>
              <a:t>e</a:t>
            </a:r>
            <a:r>
              <a:rPr lang="de-CH" dirty="0" smtClean="0">
                <a:solidFill>
                  <a:srgbClr val="92D050"/>
                </a:solidFill>
              </a:rPr>
              <a:t>s</a:t>
            </a:r>
            <a:r>
              <a:rPr lang="de-CH" dirty="0" smtClean="0">
                <a:solidFill>
                  <a:srgbClr val="FFC000"/>
                </a:solidFill>
              </a:rPr>
              <a:t>i</a:t>
            </a:r>
            <a:r>
              <a:rPr lang="de-CH" dirty="0" smtClean="0">
                <a:solidFill>
                  <a:srgbClr val="92D050"/>
                </a:solidFill>
              </a:rPr>
              <a:t>g</a:t>
            </a:r>
            <a:r>
              <a:rPr lang="de-CH" dirty="0" smtClean="0">
                <a:solidFill>
                  <a:srgbClr val="FFC000"/>
                </a:solidFill>
              </a:rPr>
              <a:t>n  </a:t>
            </a:r>
            <a:r>
              <a:rPr lang="de-CH" dirty="0" smtClean="0">
                <a:solidFill>
                  <a:srgbClr val="92D050"/>
                </a:solidFill>
              </a:rPr>
              <a:t>P</a:t>
            </a:r>
            <a:r>
              <a:rPr lang="de-CH" dirty="0" smtClean="0">
                <a:solidFill>
                  <a:srgbClr val="FFC000"/>
                </a:solidFill>
              </a:rPr>
              <a:t>a</a:t>
            </a:r>
            <a:r>
              <a:rPr lang="de-CH" dirty="0" smtClean="0">
                <a:solidFill>
                  <a:srgbClr val="92D050"/>
                </a:solidFill>
              </a:rPr>
              <a:t>y</a:t>
            </a:r>
            <a:r>
              <a:rPr lang="de-CH" dirty="0" smtClean="0">
                <a:solidFill>
                  <a:srgbClr val="FFC000"/>
                </a:solidFill>
              </a:rPr>
              <a:t>-</a:t>
            </a:r>
            <a:r>
              <a:rPr lang="de-CH" dirty="0" smtClean="0">
                <a:solidFill>
                  <a:srgbClr val="92D050"/>
                </a:solidFill>
              </a:rPr>
              <a:t>T</a:t>
            </a:r>
            <a:r>
              <a:rPr lang="de-CH" dirty="0" smtClean="0">
                <a:solidFill>
                  <a:srgbClr val="FFC000"/>
                </a:solidFill>
              </a:rPr>
              <a:t>V </a:t>
            </a:r>
            <a:r>
              <a:rPr lang="de-CH" dirty="0" smtClean="0">
                <a:solidFill>
                  <a:srgbClr val="92D050"/>
                </a:solidFill>
              </a:rPr>
              <a:t>i</a:t>
            </a:r>
            <a:r>
              <a:rPr lang="de-CH" dirty="0" smtClean="0">
                <a:solidFill>
                  <a:srgbClr val="FFC000"/>
                </a:solidFill>
              </a:rPr>
              <a:t>n</a:t>
            </a:r>
            <a:r>
              <a:rPr lang="de-CH" dirty="0" smtClean="0">
                <a:solidFill>
                  <a:srgbClr val="92D050"/>
                </a:solidFill>
              </a:rPr>
              <a:t>k</a:t>
            </a:r>
            <a:r>
              <a:rPr lang="de-CH" dirty="0" smtClean="0">
                <a:solidFill>
                  <a:srgbClr val="FFC000"/>
                </a:solidFill>
              </a:rPr>
              <a:t>l. </a:t>
            </a:r>
            <a:r>
              <a:rPr lang="de-CH" dirty="0" smtClean="0">
                <a:solidFill>
                  <a:srgbClr val="92D050"/>
                </a:solidFill>
              </a:rPr>
              <a:t>P</a:t>
            </a:r>
            <a:r>
              <a:rPr lang="de-CH" dirty="0" smtClean="0">
                <a:solidFill>
                  <a:srgbClr val="FFC000"/>
                </a:solidFill>
              </a:rPr>
              <a:t>r</a:t>
            </a:r>
            <a:r>
              <a:rPr lang="de-CH" dirty="0" smtClean="0">
                <a:solidFill>
                  <a:srgbClr val="92D050"/>
                </a:solidFill>
              </a:rPr>
              <a:t>o</a:t>
            </a:r>
            <a:r>
              <a:rPr lang="de-CH" dirty="0" smtClean="0">
                <a:solidFill>
                  <a:srgbClr val="FFC000"/>
                </a:solidFill>
              </a:rPr>
              <a:t>m</a:t>
            </a:r>
            <a:r>
              <a:rPr lang="de-CH" dirty="0" smtClean="0">
                <a:solidFill>
                  <a:srgbClr val="92D050"/>
                </a:solidFill>
              </a:rPr>
              <a:t>o</a:t>
            </a:r>
            <a:r>
              <a:rPr lang="de-CH" dirty="0" smtClean="0">
                <a:solidFill>
                  <a:srgbClr val="FFC000"/>
                </a:solidFill>
              </a:rPr>
              <a:t>t</a:t>
            </a:r>
            <a:r>
              <a:rPr lang="de-CH" dirty="0" smtClean="0">
                <a:solidFill>
                  <a:srgbClr val="92D050"/>
                </a:solidFill>
              </a:rPr>
              <a:t>i</a:t>
            </a:r>
            <a:r>
              <a:rPr lang="de-CH" dirty="0" smtClean="0">
                <a:solidFill>
                  <a:srgbClr val="FFC000"/>
                </a:solidFill>
              </a:rPr>
              <a:t>o</a:t>
            </a:r>
            <a:r>
              <a:rPr lang="de-CH" dirty="0" smtClean="0">
                <a:solidFill>
                  <a:srgbClr val="92D050"/>
                </a:solidFill>
              </a:rPr>
              <a:t>n</a:t>
            </a:r>
            <a:r>
              <a:rPr lang="de-CH" dirty="0" smtClean="0">
                <a:solidFill>
                  <a:srgbClr val="FFC000"/>
                </a:solidFill>
              </a:rPr>
              <a:t>e</a:t>
            </a:r>
            <a:r>
              <a:rPr lang="de-CH" dirty="0" smtClean="0">
                <a:solidFill>
                  <a:srgbClr val="92D050"/>
                </a:solidFill>
              </a:rPr>
              <a:t>n</a:t>
            </a:r>
            <a:r>
              <a:rPr lang="de-CH" dirty="0" smtClean="0">
                <a:solidFill>
                  <a:srgbClr val="FFC000"/>
                </a:solidFill>
              </a:rPr>
              <a:t> (E</a:t>
            </a:r>
            <a:r>
              <a:rPr lang="de-CH" dirty="0" smtClean="0">
                <a:solidFill>
                  <a:srgbClr val="92D050"/>
                </a:solidFill>
              </a:rPr>
              <a:t>i</a:t>
            </a:r>
            <a:r>
              <a:rPr lang="de-CH" dirty="0" smtClean="0">
                <a:solidFill>
                  <a:srgbClr val="FFC000"/>
                </a:solidFill>
              </a:rPr>
              <a:t>n</a:t>
            </a:r>
            <a:r>
              <a:rPr lang="de-CH" dirty="0" smtClean="0">
                <a:solidFill>
                  <a:srgbClr val="92D050"/>
                </a:solidFill>
              </a:rPr>
              <a:t>z</a:t>
            </a:r>
            <a:r>
              <a:rPr lang="de-CH" dirty="0" smtClean="0">
                <a:solidFill>
                  <a:srgbClr val="FFC000"/>
                </a:solidFill>
              </a:rPr>
              <a:t>e</a:t>
            </a:r>
            <a:r>
              <a:rPr lang="de-CH" dirty="0" smtClean="0">
                <a:solidFill>
                  <a:srgbClr val="92D050"/>
                </a:solidFill>
              </a:rPr>
              <a:t>l</a:t>
            </a:r>
            <a:r>
              <a:rPr lang="de-CH" dirty="0" smtClean="0">
                <a:solidFill>
                  <a:srgbClr val="FFC000"/>
                </a:solidFill>
              </a:rPr>
              <a:t>/</a:t>
            </a:r>
            <a:r>
              <a:rPr lang="de-CH" dirty="0" smtClean="0">
                <a:solidFill>
                  <a:srgbClr val="92D050"/>
                </a:solidFill>
              </a:rPr>
              <a:t>B</a:t>
            </a:r>
            <a:r>
              <a:rPr lang="de-CH" dirty="0" smtClean="0">
                <a:solidFill>
                  <a:srgbClr val="FFC000"/>
                </a:solidFill>
              </a:rPr>
              <a:t>u</a:t>
            </a:r>
            <a:r>
              <a:rPr lang="de-CH" dirty="0" smtClean="0">
                <a:solidFill>
                  <a:srgbClr val="92D050"/>
                </a:solidFill>
              </a:rPr>
              <a:t>n</a:t>
            </a:r>
            <a:r>
              <a:rPr lang="de-CH" dirty="0" smtClean="0">
                <a:solidFill>
                  <a:srgbClr val="FFC000"/>
                </a:solidFill>
              </a:rPr>
              <a:t>d</a:t>
            </a:r>
            <a:r>
              <a:rPr lang="de-CH" dirty="0" smtClean="0">
                <a:solidFill>
                  <a:srgbClr val="92D050"/>
                </a:solidFill>
              </a:rPr>
              <a:t>l</a:t>
            </a:r>
            <a:r>
              <a:rPr lang="de-CH" dirty="0" smtClean="0">
                <a:solidFill>
                  <a:srgbClr val="FFC000"/>
                </a:solidFill>
              </a:rPr>
              <a:t>es)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CH" dirty="0" smtClean="0">
                <a:solidFill>
                  <a:srgbClr val="FFC000"/>
                </a:solidFill>
              </a:rPr>
              <a:t>Business Rules / </a:t>
            </a:r>
            <a:r>
              <a:rPr lang="de-CH" dirty="0" err="1" smtClean="0">
                <a:solidFill>
                  <a:srgbClr val="FFC000"/>
                </a:solidFill>
              </a:rPr>
              <a:t>Requirements</a:t>
            </a:r>
            <a:endParaRPr lang="de-CH" dirty="0" smtClean="0">
              <a:solidFill>
                <a:srgbClr val="FFC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CH" dirty="0" smtClean="0">
                <a:solidFill>
                  <a:srgbClr val="92D050"/>
                </a:solidFill>
              </a:rPr>
              <a:t>Migrations-Szenarien (Abo-Struktur-Analysen)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CH" dirty="0" smtClean="0">
                <a:solidFill>
                  <a:srgbClr val="92D050"/>
                </a:solidFill>
              </a:rPr>
              <a:t>(Kommunikative) Abbildung Vermarktungskonzept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CH" dirty="0" smtClean="0">
                <a:solidFill>
                  <a:srgbClr val="92D050"/>
                </a:solidFill>
              </a:rPr>
              <a:t>Key-</a:t>
            </a:r>
            <a:r>
              <a:rPr lang="de-CH" dirty="0" err="1" smtClean="0">
                <a:solidFill>
                  <a:srgbClr val="92D050"/>
                </a:solidFill>
              </a:rPr>
              <a:t>Visuals</a:t>
            </a:r>
            <a:r>
              <a:rPr lang="de-CH" dirty="0" smtClean="0">
                <a:solidFill>
                  <a:srgbClr val="92D050"/>
                </a:solidFill>
              </a:rPr>
              <a:t> / Botschaften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CH" dirty="0" err="1" smtClean="0">
                <a:solidFill>
                  <a:srgbClr val="92D050"/>
                </a:solidFill>
              </a:rPr>
              <a:t>FAQ’s</a:t>
            </a:r>
            <a:r>
              <a:rPr lang="de-CH" dirty="0" smtClean="0">
                <a:solidFill>
                  <a:srgbClr val="92D050"/>
                </a:solidFill>
              </a:rPr>
              <a:t> / Sprachregelungen / Toolboxes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CH" dirty="0" smtClean="0">
                <a:solidFill>
                  <a:srgbClr val="FFC000"/>
                </a:solidFill>
              </a:rPr>
              <a:t>Business Case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CH" dirty="0" smtClean="0">
                <a:solidFill>
                  <a:srgbClr val="FFC000"/>
                </a:solidFill>
              </a:rPr>
              <a:t>Partner-Verrechnung / Umsatzteiler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CH" dirty="0" smtClean="0">
                <a:solidFill>
                  <a:srgbClr val="FFC000"/>
                </a:solidFill>
              </a:rPr>
              <a:t>AGB Änderungen</a:t>
            </a:r>
          </a:p>
          <a:p>
            <a:pPr>
              <a:buFont typeface="Wingdings" panose="05000000000000000000" pitchFamily="2" charset="2"/>
              <a:buChar char="Ø"/>
            </a:pP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Übersicht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6</a:t>
            </a:fld>
            <a:endParaRPr lang="de-CH" dirty="0"/>
          </a:p>
        </p:txBody>
      </p:sp>
      <p:sp>
        <p:nvSpPr>
          <p:cNvPr id="8" name="Rechteck 7"/>
          <p:cNvSpPr/>
          <p:nvPr/>
        </p:nvSpPr>
        <p:spPr>
          <a:xfrm>
            <a:off x="503121" y="6165304"/>
            <a:ext cx="698477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rgbClr val="FFFFFF"/>
                </a:solidFill>
              </a:rPr>
              <a:t>Keine Gewähr auf Vollständigkeit!</a:t>
            </a:r>
            <a:endParaRPr lang="de-CH" dirty="0">
              <a:solidFill>
                <a:srgbClr val="FFFFFF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7590832" y="2132856"/>
            <a:ext cx="1157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 smtClean="0"/>
              <a:t>PM</a:t>
            </a:r>
            <a:endParaRPr lang="de-CH" b="1" dirty="0"/>
          </a:p>
        </p:txBody>
      </p:sp>
      <p:sp>
        <p:nvSpPr>
          <p:cNvPr id="10" name="Textfeld 9"/>
          <p:cNvSpPr txBox="1"/>
          <p:nvPr/>
        </p:nvSpPr>
        <p:spPr>
          <a:xfrm>
            <a:off x="7313808" y="242088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 smtClean="0"/>
              <a:t>PM</a:t>
            </a:r>
            <a:endParaRPr lang="de-CH" b="1" dirty="0"/>
          </a:p>
        </p:txBody>
      </p:sp>
      <p:sp>
        <p:nvSpPr>
          <p:cNvPr id="11" name="Textfeld 10"/>
          <p:cNvSpPr txBox="1"/>
          <p:nvPr/>
        </p:nvSpPr>
        <p:spPr>
          <a:xfrm>
            <a:off x="7313808" y="277163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 smtClean="0"/>
              <a:t>PM</a:t>
            </a:r>
            <a:endParaRPr lang="de-CH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7313808" y="313167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 smtClean="0"/>
              <a:t>PM/KOM</a:t>
            </a:r>
            <a:endParaRPr lang="de-CH" b="1" dirty="0"/>
          </a:p>
        </p:txBody>
      </p:sp>
      <p:sp>
        <p:nvSpPr>
          <p:cNvPr id="13" name="Textfeld 12"/>
          <p:cNvSpPr txBox="1"/>
          <p:nvPr/>
        </p:nvSpPr>
        <p:spPr>
          <a:xfrm>
            <a:off x="7313808" y="342900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 smtClean="0"/>
              <a:t>KOM</a:t>
            </a:r>
            <a:endParaRPr lang="de-CH" b="1" dirty="0"/>
          </a:p>
        </p:txBody>
      </p:sp>
      <p:sp>
        <p:nvSpPr>
          <p:cNvPr id="14" name="Textfeld 13"/>
          <p:cNvSpPr txBox="1"/>
          <p:nvPr/>
        </p:nvSpPr>
        <p:spPr>
          <a:xfrm>
            <a:off x="7313808" y="385175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 smtClean="0"/>
              <a:t>KOM</a:t>
            </a:r>
            <a:endParaRPr lang="de-CH" b="1" dirty="0"/>
          </a:p>
        </p:txBody>
      </p:sp>
      <p:sp>
        <p:nvSpPr>
          <p:cNvPr id="15" name="Textfeld 14"/>
          <p:cNvSpPr txBox="1"/>
          <p:nvPr/>
        </p:nvSpPr>
        <p:spPr>
          <a:xfrm>
            <a:off x="7308304" y="414890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 smtClean="0"/>
              <a:t>FIN</a:t>
            </a:r>
            <a:endParaRPr lang="de-CH" b="1" dirty="0"/>
          </a:p>
        </p:txBody>
      </p:sp>
      <p:sp>
        <p:nvSpPr>
          <p:cNvPr id="16" name="Textfeld 15"/>
          <p:cNvSpPr txBox="1"/>
          <p:nvPr/>
        </p:nvSpPr>
        <p:spPr>
          <a:xfrm>
            <a:off x="7313808" y="449637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 smtClean="0"/>
              <a:t>FIN</a:t>
            </a:r>
            <a:endParaRPr lang="de-CH" b="1" dirty="0"/>
          </a:p>
        </p:txBody>
      </p:sp>
      <p:sp>
        <p:nvSpPr>
          <p:cNvPr id="18" name="Textfeld 17"/>
          <p:cNvSpPr txBox="1"/>
          <p:nvPr/>
        </p:nvSpPr>
        <p:spPr>
          <a:xfrm>
            <a:off x="7313808" y="480401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 smtClean="0"/>
              <a:t>PM/FIN</a:t>
            </a:r>
            <a:endParaRPr lang="de-CH" b="1" dirty="0"/>
          </a:p>
        </p:txBody>
      </p:sp>
      <p:sp>
        <p:nvSpPr>
          <p:cNvPr id="20" name="Ellipse 19"/>
          <p:cNvSpPr/>
          <p:nvPr/>
        </p:nvSpPr>
        <p:spPr>
          <a:xfrm>
            <a:off x="611560" y="5270665"/>
            <a:ext cx="648072" cy="28803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C00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611560" y="5733256"/>
            <a:ext cx="648072" cy="28803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C000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1259632" y="5229200"/>
            <a:ext cx="62282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i="1" dirty="0" smtClean="0"/>
              <a:t>Als Grundlage für Umsetzung QMC</a:t>
            </a:r>
            <a:endParaRPr lang="de-CH" sz="1600" i="1" dirty="0"/>
          </a:p>
        </p:txBody>
      </p:sp>
      <p:sp>
        <p:nvSpPr>
          <p:cNvPr id="23" name="Textfeld 22"/>
          <p:cNvSpPr txBox="1"/>
          <p:nvPr/>
        </p:nvSpPr>
        <p:spPr>
          <a:xfrm>
            <a:off x="1250542" y="5741758"/>
            <a:ext cx="62282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i="1" dirty="0" smtClean="0"/>
              <a:t>Als Grundlage für kommunikative/</a:t>
            </a:r>
            <a:r>
              <a:rPr lang="de-CH" sz="1600" i="1" dirty="0" err="1" smtClean="0"/>
              <a:t>vertriebspezifische</a:t>
            </a:r>
            <a:r>
              <a:rPr lang="de-CH" sz="1600" i="1" dirty="0" smtClean="0"/>
              <a:t> Umsetzung</a:t>
            </a:r>
            <a:endParaRPr lang="de-CH" sz="1600" i="1" dirty="0"/>
          </a:p>
        </p:txBody>
      </p:sp>
    </p:spTree>
    <p:extLst>
      <p:ext uri="{BB962C8B-B14F-4D97-AF65-F5344CB8AC3E}">
        <p14:creationId xmlns:p14="http://schemas.microsoft.com/office/powerpoint/2010/main" val="154941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err="1" smtClean="0"/>
              <a:t>Product</a:t>
            </a:r>
            <a:r>
              <a:rPr lang="de-CH" dirty="0" smtClean="0"/>
              <a:t> Management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Senderumstellung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«Bereit per Ende Februar»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4392488"/>
          </a:xfrm>
        </p:spPr>
        <p:txBody>
          <a:bodyPr/>
          <a:lstStyle/>
          <a:p>
            <a:pPr marL="361950" indent="-361950">
              <a:buFont typeface="Wingdings" panose="05000000000000000000" pitchFamily="2" charset="2"/>
              <a:buChar char="Ø"/>
            </a:pPr>
            <a:r>
              <a:rPr lang="de-CH" dirty="0" smtClean="0"/>
              <a:t>1. B2C Kommunikation: </a:t>
            </a:r>
            <a:r>
              <a:rPr lang="de-CH" dirty="0" smtClean="0">
                <a:solidFill>
                  <a:schemeClr val="accent2"/>
                </a:solidFill>
              </a:rPr>
              <a:t>Mitte Februar </a:t>
            </a:r>
            <a:r>
              <a:rPr lang="de-CH" dirty="0" smtClean="0"/>
              <a:t>per Rechnungsbeilage</a:t>
            </a:r>
            <a:endParaRPr lang="de-CH" dirty="0" smtClean="0">
              <a:solidFill>
                <a:schemeClr val="accent2"/>
              </a:solidFill>
            </a:endParaRPr>
          </a:p>
          <a:p>
            <a:pPr marL="647700" lvl="1"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CH" sz="1600" dirty="0" smtClean="0"/>
              <a:t>Ankündigung Datum Umstellung ohne Details</a:t>
            </a:r>
          </a:p>
          <a:p>
            <a:pPr marL="647700" lvl="1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CH" sz="1600" dirty="0" smtClean="0"/>
              <a:t>1. Info per </a:t>
            </a:r>
            <a:r>
              <a:rPr lang="de-CH" sz="1600" dirty="0" smtClean="0">
                <a:solidFill>
                  <a:schemeClr val="accent2"/>
                </a:solidFill>
              </a:rPr>
              <a:t>Ende Februar</a:t>
            </a:r>
            <a:endParaRPr lang="de-CH" sz="1600" dirty="0" smtClean="0"/>
          </a:p>
          <a:p>
            <a:pPr marL="361950" indent="-3619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de-CH" dirty="0" err="1" smtClean="0"/>
              <a:t>Quickline</a:t>
            </a:r>
            <a:r>
              <a:rPr lang="de-CH" dirty="0" smtClean="0"/>
              <a:t> Partnerversammlung </a:t>
            </a:r>
            <a:r>
              <a:rPr lang="de-CH" dirty="0" smtClean="0">
                <a:solidFill>
                  <a:schemeClr val="accent2"/>
                </a:solidFill>
              </a:rPr>
              <a:t>21.2.</a:t>
            </a:r>
          </a:p>
          <a:p>
            <a:pPr marL="647700" lvl="1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CH" sz="1600" dirty="0" smtClean="0"/>
              <a:t>Definitive Verabschiedung </a:t>
            </a:r>
            <a:r>
              <a:rPr lang="de-CH" sz="1600" dirty="0" err="1" smtClean="0"/>
              <a:t>Product</a:t>
            </a:r>
            <a:r>
              <a:rPr lang="de-CH" sz="1600" dirty="0" smtClean="0"/>
              <a:t> Design Pay-TV</a:t>
            </a:r>
          </a:p>
          <a:p>
            <a:pPr marL="361950" indent="-3619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de-CH" dirty="0" smtClean="0"/>
              <a:t>Relaunch </a:t>
            </a:r>
            <a:r>
              <a:rPr lang="de-CH" dirty="0" err="1" smtClean="0"/>
              <a:t>Landing</a:t>
            </a:r>
            <a:r>
              <a:rPr lang="de-CH" dirty="0" smtClean="0"/>
              <a:t> Page</a:t>
            </a:r>
            <a:r>
              <a:rPr lang="de-CH" dirty="0"/>
              <a:t> </a:t>
            </a:r>
            <a:r>
              <a:rPr lang="de-CH" dirty="0">
                <a:hlinkClick r:id="rId2"/>
              </a:rPr>
              <a:t>www.go4hd.ch</a:t>
            </a:r>
            <a:r>
              <a:rPr lang="de-CH" dirty="0"/>
              <a:t> </a:t>
            </a:r>
            <a:r>
              <a:rPr lang="de-CH" dirty="0" smtClean="0"/>
              <a:t>per </a:t>
            </a:r>
            <a:r>
              <a:rPr lang="de-CH" dirty="0" smtClean="0">
                <a:solidFill>
                  <a:schemeClr val="accent2"/>
                </a:solidFill>
              </a:rPr>
              <a:t>28.2.</a:t>
            </a:r>
          </a:p>
          <a:p>
            <a:pPr marL="647700" lvl="1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CH" sz="1600" dirty="0" smtClean="0"/>
              <a:t>Leitmedium und weitere Releases bis 6.5.</a:t>
            </a:r>
          </a:p>
          <a:p>
            <a:pPr marL="361950" indent="-3619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de-CH" dirty="0" smtClean="0"/>
              <a:t>Bereitstellung Infos für Umsetzung QMC per </a:t>
            </a:r>
            <a:r>
              <a:rPr lang="de-CH" dirty="0" smtClean="0">
                <a:solidFill>
                  <a:schemeClr val="accent2"/>
                </a:solidFill>
              </a:rPr>
              <a:t>3.3.</a:t>
            </a:r>
          </a:p>
          <a:p>
            <a:pPr marL="647700" lvl="1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CH" sz="1600" dirty="0" err="1" smtClean="0"/>
              <a:t>Product</a:t>
            </a:r>
            <a:r>
              <a:rPr lang="de-CH" sz="1600" dirty="0" smtClean="0"/>
              <a:t> Design (</a:t>
            </a:r>
            <a:r>
              <a:rPr lang="de-CH" sz="1600" dirty="0" err="1" smtClean="0"/>
              <a:t>Pricing</a:t>
            </a:r>
            <a:r>
              <a:rPr lang="de-CH" sz="1600" dirty="0" smtClean="0"/>
              <a:t>), Business Rules, </a:t>
            </a:r>
            <a:r>
              <a:rPr lang="de-CH" sz="1600" dirty="0" err="1" smtClean="0"/>
              <a:t>Requirements</a:t>
            </a:r>
            <a:endParaRPr lang="de-CH" sz="1600" dirty="0" smtClean="0"/>
          </a:p>
          <a:p>
            <a:pPr marL="361950" indent="-3619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dirty="0" smtClean="0"/>
              <a:t>QMC Masterliste Sender per </a:t>
            </a:r>
            <a:r>
              <a:rPr lang="de-CH" dirty="0" smtClean="0">
                <a:solidFill>
                  <a:schemeClr val="accent2"/>
                </a:solidFill>
              </a:rPr>
              <a:t>8.4. </a:t>
            </a:r>
          </a:p>
          <a:p>
            <a:pPr marL="361950" indent="-3619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dirty="0" smtClean="0"/>
              <a:t>Bereitstellung Frequenzlisten KNU per </a:t>
            </a:r>
            <a:r>
              <a:rPr lang="de-CH" dirty="0" smtClean="0">
                <a:solidFill>
                  <a:schemeClr val="accent2"/>
                </a:solidFill>
              </a:rPr>
              <a:t>25.4.</a:t>
            </a:r>
          </a:p>
          <a:p>
            <a:pPr marL="361950" indent="-3619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dirty="0"/>
              <a:t>Grosse Umstellung per </a:t>
            </a:r>
            <a:r>
              <a:rPr lang="de-CH" dirty="0" smtClean="0">
                <a:solidFill>
                  <a:schemeClr val="accent2"/>
                </a:solidFill>
              </a:rPr>
              <a:t>6.5.</a:t>
            </a:r>
            <a:endParaRPr lang="de-CH" dirty="0" smtClean="0"/>
          </a:p>
          <a:p>
            <a:pPr marL="731838" lvl="1" indent="-446088">
              <a:buFont typeface="Wingdings" panose="05000000000000000000" pitchFamily="2" charset="2"/>
              <a:buChar char="Ø"/>
            </a:pP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Einige wichtige Termine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73081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4176464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150" name="Abgerundetes Rechteck 149"/>
          <p:cNvSpPr/>
          <p:nvPr/>
        </p:nvSpPr>
        <p:spPr bwMode="auto">
          <a:xfrm>
            <a:off x="392809" y="5471858"/>
            <a:ext cx="8055867" cy="576000"/>
          </a:xfrm>
          <a:prstGeom prst="roundRect">
            <a:avLst>
              <a:gd name="adj" fmla="val 5083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tx1"/>
                </a:solidFill>
                <a:latin typeface="+mj-lt"/>
              </a:rPr>
              <a:t>Schulung</a:t>
            </a:r>
            <a:endParaRPr lang="de-CH" sz="9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9" name="Abgerundetes Rechteck 148"/>
          <p:cNvSpPr/>
          <p:nvPr/>
        </p:nvSpPr>
        <p:spPr bwMode="auto">
          <a:xfrm>
            <a:off x="395687" y="5049522"/>
            <a:ext cx="8055867" cy="396000"/>
          </a:xfrm>
          <a:prstGeom prst="roundRect">
            <a:avLst>
              <a:gd name="adj" fmla="val 9091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tx1"/>
                </a:solidFill>
                <a:latin typeface="+mj-lt"/>
              </a:rPr>
              <a:t>Events</a:t>
            </a:r>
            <a:endParaRPr lang="de-CH" sz="9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8" name="Abgerundetes Rechteck 147"/>
          <p:cNvSpPr/>
          <p:nvPr/>
        </p:nvSpPr>
        <p:spPr bwMode="auto">
          <a:xfrm>
            <a:off x="392810" y="3699276"/>
            <a:ext cx="8055867" cy="1326717"/>
          </a:xfrm>
          <a:prstGeom prst="roundRect">
            <a:avLst>
              <a:gd name="adj" fmla="val 3638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tx1"/>
                </a:solidFill>
                <a:latin typeface="+mj-lt"/>
              </a:rPr>
              <a:t>Multimedia</a:t>
            </a:r>
            <a:endParaRPr lang="de-CH" sz="9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7" name="Abgerundetes Rechteck 146"/>
          <p:cNvSpPr/>
          <p:nvPr/>
        </p:nvSpPr>
        <p:spPr bwMode="auto">
          <a:xfrm>
            <a:off x="395536" y="3096578"/>
            <a:ext cx="8055867" cy="576000"/>
          </a:xfrm>
          <a:prstGeom prst="roundRect">
            <a:avLst>
              <a:gd name="adj" fmla="val 7252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tx1"/>
                </a:solidFill>
                <a:latin typeface="+mj-lt"/>
              </a:rPr>
              <a:t>PR</a:t>
            </a:r>
            <a:endParaRPr lang="de-CH" sz="9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6" name="Abgerundetes Rechteck 145"/>
          <p:cNvSpPr/>
          <p:nvPr/>
        </p:nvSpPr>
        <p:spPr bwMode="auto">
          <a:xfrm>
            <a:off x="395536" y="2500228"/>
            <a:ext cx="8055867" cy="572460"/>
          </a:xfrm>
          <a:prstGeom prst="roundRect">
            <a:avLst>
              <a:gd name="adj" fmla="val 8858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tx1"/>
                </a:solidFill>
                <a:latin typeface="+mj-lt"/>
              </a:rPr>
              <a:t>Werbung</a:t>
            </a:r>
            <a:endParaRPr lang="de-CH" sz="9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5" name="Abgerundetes Rechteck 144"/>
          <p:cNvSpPr/>
          <p:nvPr/>
        </p:nvSpPr>
        <p:spPr bwMode="auto">
          <a:xfrm>
            <a:off x="404564" y="2090353"/>
            <a:ext cx="8055867" cy="387382"/>
          </a:xfrm>
          <a:prstGeom prst="roundRect">
            <a:avLst>
              <a:gd name="adj" fmla="val 13675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tx1"/>
                </a:solidFill>
                <a:latin typeface="+mj-lt"/>
              </a:rPr>
              <a:t>DM</a:t>
            </a:r>
            <a:endParaRPr lang="de-CH" sz="9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 anchor="ctr"/>
          <a:lstStyle/>
          <a:p>
            <a:r>
              <a:rPr lang="de-CH" sz="1200" dirty="0"/>
              <a:t>Die Kommunikation wird mit der ganzen DCG-Gruppe koordiniert und möglichst </a:t>
            </a:r>
            <a:r>
              <a:rPr lang="de-CH" sz="1200" dirty="0" smtClean="0"/>
              <a:t>vereinheitlicht </a:t>
            </a:r>
            <a:endParaRPr lang="de-CH" sz="120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A11. Kommunikationsplanung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>
          <a:xfrm>
            <a:off x="3275856" y="6309320"/>
            <a:ext cx="2133600" cy="268287"/>
          </a:xfrm>
        </p:spPr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8</a:t>
            </a:fld>
            <a:endParaRPr lang="de-CH" dirty="0"/>
          </a:p>
        </p:txBody>
      </p:sp>
      <p:sp>
        <p:nvSpPr>
          <p:cNvPr id="8" name="Textplatzhalter 10"/>
          <p:cNvSpPr>
            <a:spLocks noGrp="1"/>
          </p:cNvSpPr>
          <p:nvPr>
            <p:ph type="body" sz="quarter" idx="25"/>
          </p:nvPr>
        </p:nvSpPr>
        <p:spPr>
          <a:xfrm>
            <a:off x="3923928" y="44624"/>
            <a:ext cx="4787875" cy="404813"/>
          </a:xfrm>
        </p:spPr>
        <p:txBody>
          <a:bodyPr/>
          <a:lstStyle/>
          <a:p>
            <a:r>
              <a:rPr lang="de-CH" sz="1800" dirty="0" err="1" smtClean="0"/>
              <a:t>Product</a:t>
            </a:r>
            <a:r>
              <a:rPr lang="de-CH" sz="1800" dirty="0" smtClean="0"/>
              <a:t> Management</a:t>
            </a:r>
            <a:endParaRPr lang="de-CH" sz="1800" dirty="0"/>
          </a:p>
        </p:txBody>
      </p:sp>
      <p:sp>
        <p:nvSpPr>
          <p:cNvPr id="9" name="Textplatzhalter 9"/>
          <p:cNvSpPr>
            <a:spLocks noGrp="1"/>
          </p:cNvSpPr>
          <p:nvPr>
            <p:ph type="body" sz="quarter" idx="15"/>
          </p:nvPr>
        </p:nvSpPr>
        <p:spPr>
          <a:xfrm>
            <a:off x="3923928" y="449288"/>
            <a:ext cx="4787875" cy="404813"/>
          </a:xfrm>
        </p:spPr>
        <p:txBody>
          <a:bodyPr/>
          <a:lstStyle/>
          <a:p>
            <a:r>
              <a:rPr lang="de-CH" sz="1800" dirty="0" smtClean="0"/>
              <a:t>Senderumstellung</a:t>
            </a:r>
            <a:endParaRPr lang="de-CH" sz="1800" dirty="0"/>
          </a:p>
        </p:txBody>
      </p:sp>
      <p:cxnSp>
        <p:nvCxnSpPr>
          <p:cNvPr id="20" name="Gerade Verbindung 38"/>
          <p:cNvCxnSpPr/>
          <p:nvPr/>
        </p:nvCxnSpPr>
        <p:spPr bwMode="auto">
          <a:xfrm>
            <a:off x="4068104" y="2146797"/>
            <a:ext cx="0" cy="39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feld 30"/>
          <p:cNvSpPr txBox="1">
            <a:spLocks noChangeArrowheads="1"/>
          </p:cNvSpPr>
          <p:nvPr/>
        </p:nvSpPr>
        <p:spPr bwMode="auto">
          <a:xfrm>
            <a:off x="3771295" y="6053969"/>
            <a:ext cx="593568" cy="2571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01370" tIns="50685" rIns="101370" bIns="5068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de-CH" sz="1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28.02.</a:t>
            </a:r>
            <a:endParaRPr lang="de-CH" sz="1000" b="1" i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cxnSp>
        <p:nvCxnSpPr>
          <p:cNvPr id="24" name="Gerade Verbindung 44"/>
          <p:cNvCxnSpPr/>
          <p:nvPr/>
        </p:nvCxnSpPr>
        <p:spPr bwMode="auto">
          <a:xfrm>
            <a:off x="7362896" y="2060848"/>
            <a:ext cx="0" cy="4032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Textfeld 30"/>
          <p:cNvSpPr txBox="1">
            <a:spLocks noChangeArrowheads="1"/>
          </p:cNvSpPr>
          <p:nvPr/>
        </p:nvSpPr>
        <p:spPr bwMode="auto">
          <a:xfrm>
            <a:off x="7083301" y="6053969"/>
            <a:ext cx="576216" cy="2571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01370" tIns="50685" rIns="101370" bIns="5068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de-CH" sz="1000" b="1" i="1" dirty="0" smtClean="0">
                <a:solidFill>
                  <a:srgbClr val="FF0000"/>
                </a:solidFill>
                <a:latin typeface="+mj-lt"/>
              </a:rPr>
              <a:t>06.05.</a:t>
            </a:r>
            <a:endParaRPr lang="de-CH" sz="1000" b="1" i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26" name="Gerade Verbindung 69"/>
          <p:cNvCxnSpPr/>
          <p:nvPr/>
        </p:nvCxnSpPr>
        <p:spPr bwMode="auto">
          <a:xfrm>
            <a:off x="5499378" y="2146797"/>
            <a:ext cx="0" cy="39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Textfeld 30"/>
          <p:cNvSpPr txBox="1">
            <a:spLocks noChangeArrowheads="1"/>
          </p:cNvSpPr>
          <p:nvPr/>
        </p:nvSpPr>
        <p:spPr bwMode="auto">
          <a:xfrm>
            <a:off x="5202570" y="6053969"/>
            <a:ext cx="593566" cy="2571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01370" tIns="50685" rIns="101370" bIns="5068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de-CH" sz="1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31.03.</a:t>
            </a:r>
            <a:endParaRPr lang="de-CH" sz="1000" b="1" i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cxnSp>
        <p:nvCxnSpPr>
          <p:cNvPr id="29" name="Gerade Verbindung 72"/>
          <p:cNvCxnSpPr/>
          <p:nvPr/>
        </p:nvCxnSpPr>
        <p:spPr bwMode="auto">
          <a:xfrm>
            <a:off x="6948264" y="2146797"/>
            <a:ext cx="0" cy="39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Textfeld 30"/>
          <p:cNvSpPr txBox="1">
            <a:spLocks noChangeArrowheads="1"/>
          </p:cNvSpPr>
          <p:nvPr/>
        </p:nvSpPr>
        <p:spPr bwMode="auto">
          <a:xfrm>
            <a:off x="6660282" y="6053969"/>
            <a:ext cx="576014" cy="2571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01370" tIns="50685" rIns="101370" bIns="5068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de-CH" sz="1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30.04.</a:t>
            </a:r>
            <a:endParaRPr lang="de-CH" sz="1000" b="1" i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1" name="Gleichschenkliges Dreieck 30"/>
          <p:cNvSpPr/>
          <p:nvPr/>
        </p:nvSpPr>
        <p:spPr bwMode="auto">
          <a:xfrm>
            <a:off x="7227152" y="3201202"/>
            <a:ext cx="274557" cy="216024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7985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7498437" y="3113350"/>
            <a:ext cx="814647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de-CH" sz="800" dirty="0" smtClean="0">
                <a:solidFill>
                  <a:srgbClr val="FF0000"/>
                </a:solidFill>
                <a:latin typeface="+mj-lt"/>
              </a:rPr>
              <a:t>Umschaltung </a:t>
            </a:r>
          </a:p>
          <a:p>
            <a:pPr algn="l">
              <a:defRPr/>
            </a:pPr>
            <a:r>
              <a:rPr lang="de-CH" sz="800" dirty="0" smtClean="0">
                <a:solidFill>
                  <a:srgbClr val="FF0000"/>
                </a:solidFill>
                <a:latin typeface="+mj-lt"/>
              </a:rPr>
              <a:t>6. Mai 2014</a:t>
            </a:r>
            <a:endParaRPr lang="de-CH" sz="800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46" name="Gerade Verbindung 72"/>
          <p:cNvCxnSpPr/>
          <p:nvPr/>
        </p:nvCxnSpPr>
        <p:spPr bwMode="auto">
          <a:xfrm>
            <a:off x="8379496" y="2141734"/>
            <a:ext cx="0" cy="39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" name="Textfeld 30"/>
          <p:cNvSpPr txBox="1">
            <a:spLocks noChangeArrowheads="1"/>
          </p:cNvSpPr>
          <p:nvPr/>
        </p:nvSpPr>
        <p:spPr bwMode="auto">
          <a:xfrm>
            <a:off x="8100392" y="6048906"/>
            <a:ext cx="576014" cy="2571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01370" tIns="50685" rIns="101370" bIns="5068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de-CH" sz="1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31.05.</a:t>
            </a:r>
            <a:endParaRPr lang="de-CH" sz="1000" b="1" i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cxnSp>
        <p:nvCxnSpPr>
          <p:cNvPr id="16" name="Gerade Verbindung 34"/>
          <p:cNvCxnSpPr/>
          <p:nvPr/>
        </p:nvCxnSpPr>
        <p:spPr bwMode="auto">
          <a:xfrm>
            <a:off x="2627944" y="2146797"/>
            <a:ext cx="0" cy="39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feld 30"/>
          <p:cNvSpPr txBox="1">
            <a:spLocks noChangeArrowheads="1"/>
          </p:cNvSpPr>
          <p:nvPr/>
        </p:nvSpPr>
        <p:spPr bwMode="auto">
          <a:xfrm>
            <a:off x="2348790" y="6053969"/>
            <a:ext cx="575914" cy="2571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01370" tIns="50685" rIns="101370" bIns="5068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de-CH" sz="1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31.01.</a:t>
            </a:r>
            <a:endParaRPr lang="de-CH" sz="1000" b="1" i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cxnSp>
        <p:nvCxnSpPr>
          <p:cNvPr id="57" name="Gerade Verbindung 34"/>
          <p:cNvCxnSpPr/>
          <p:nvPr/>
        </p:nvCxnSpPr>
        <p:spPr bwMode="auto">
          <a:xfrm>
            <a:off x="1187784" y="2132856"/>
            <a:ext cx="0" cy="39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8" name="Textfeld 30"/>
          <p:cNvSpPr txBox="1">
            <a:spLocks noChangeArrowheads="1"/>
          </p:cNvSpPr>
          <p:nvPr/>
        </p:nvSpPr>
        <p:spPr bwMode="auto">
          <a:xfrm>
            <a:off x="908630" y="6040028"/>
            <a:ext cx="575914" cy="2571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01370" tIns="50685" rIns="101370" bIns="5068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de-CH" sz="1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01.01.</a:t>
            </a:r>
            <a:endParaRPr lang="de-CH" sz="1000" b="1" i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01" name="Abgerundetes Rechteck 100"/>
          <p:cNvSpPr/>
          <p:nvPr/>
        </p:nvSpPr>
        <p:spPr bwMode="auto">
          <a:xfrm>
            <a:off x="5712248" y="3128385"/>
            <a:ext cx="1227428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Medienmitteilung</a:t>
            </a:r>
          </a:p>
        </p:txBody>
      </p:sp>
      <p:sp>
        <p:nvSpPr>
          <p:cNvPr id="67" name="Abgerundetes Rechteck 66"/>
          <p:cNvSpPr/>
          <p:nvPr/>
        </p:nvSpPr>
        <p:spPr bwMode="auto">
          <a:xfrm>
            <a:off x="6795675" y="3142903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30.04.</a:t>
            </a:r>
          </a:p>
        </p:txBody>
      </p:sp>
      <p:sp>
        <p:nvSpPr>
          <p:cNvPr id="102" name="Abgerundetes Rechteck 101"/>
          <p:cNvSpPr/>
          <p:nvPr/>
        </p:nvSpPr>
        <p:spPr bwMode="auto">
          <a:xfrm>
            <a:off x="3240408" y="4281420"/>
            <a:ext cx="5004000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82563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Newsletter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9" name="Abgerundetes Rechteck 68"/>
          <p:cNvSpPr/>
          <p:nvPr/>
        </p:nvSpPr>
        <p:spPr bwMode="auto">
          <a:xfrm>
            <a:off x="3263875" y="4275714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71" name="Abgerundetes Rechteck 70"/>
          <p:cNvSpPr/>
          <p:nvPr/>
        </p:nvSpPr>
        <p:spPr bwMode="auto">
          <a:xfrm>
            <a:off x="4695446" y="4275714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72" name="Rechteck 71"/>
          <p:cNvSpPr/>
          <p:nvPr/>
        </p:nvSpPr>
        <p:spPr>
          <a:xfrm>
            <a:off x="4832640" y="4290526"/>
            <a:ext cx="360000" cy="158406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Nr. 2</a:t>
            </a:r>
            <a:endParaRPr lang="de-CH" sz="800" dirty="0"/>
          </a:p>
        </p:txBody>
      </p:sp>
      <p:sp>
        <p:nvSpPr>
          <p:cNvPr id="73" name="Abgerundetes Rechteck 72"/>
          <p:cNvSpPr/>
          <p:nvPr/>
        </p:nvSpPr>
        <p:spPr bwMode="auto">
          <a:xfrm>
            <a:off x="6144195" y="4275714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74" name="Rechteck 73"/>
          <p:cNvSpPr/>
          <p:nvPr/>
        </p:nvSpPr>
        <p:spPr>
          <a:xfrm>
            <a:off x="6319088" y="4290526"/>
            <a:ext cx="324000" cy="158406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Nr. 3</a:t>
            </a:r>
            <a:endParaRPr lang="de-CH" sz="800" dirty="0"/>
          </a:p>
        </p:txBody>
      </p:sp>
      <p:sp>
        <p:nvSpPr>
          <p:cNvPr id="75" name="Abgerundetes Rechteck 74"/>
          <p:cNvSpPr/>
          <p:nvPr/>
        </p:nvSpPr>
        <p:spPr bwMode="auto">
          <a:xfrm>
            <a:off x="7584355" y="4280926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76" name="Rechteck 75"/>
          <p:cNvSpPr/>
          <p:nvPr/>
        </p:nvSpPr>
        <p:spPr>
          <a:xfrm>
            <a:off x="7712960" y="4295738"/>
            <a:ext cx="360000" cy="158406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Nr. 4</a:t>
            </a:r>
            <a:endParaRPr lang="de-CH" sz="800" dirty="0"/>
          </a:p>
        </p:txBody>
      </p:sp>
      <p:sp>
        <p:nvSpPr>
          <p:cNvPr id="103" name="Abgerundetes Rechteck 102"/>
          <p:cNvSpPr/>
          <p:nvPr/>
        </p:nvSpPr>
        <p:spPr bwMode="auto">
          <a:xfrm>
            <a:off x="2187147" y="2528408"/>
            <a:ext cx="5544616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800" b="1" dirty="0" err="1" smtClean="0">
                <a:solidFill>
                  <a:schemeClr val="tx1"/>
                </a:solidFill>
                <a:latin typeface="+mj-lt"/>
              </a:rPr>
              <a:t>Rg</a:t>
            </a: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-Beilage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4" name="Abgerundetes Rechteck 103"/>
          <p:cNvSpPr/>
          <p:nvPr/>
        </p:nvSpPr>
        <p:spPr bwMode="auto">
          <a:xfrm>
            <a:off x="3267282" y="2537548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105" name="Rechteck 104"/>
          <p:cNvSpPr/>
          <p:nvPr/>
        </p:nvSpPr>
        <p:spPr>
          <a:xfrm>
            <a:off x="2946745" y="2540952"/>
            <a:ext cx="401644" cy="155769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Nr. 1</a:t>
            </a:r>
            <a:endParaRPr lang="de-CH" sz="800" dirty="0"/>
          </a:p>
        </p:txBody>
      </p:sp>
      <p:sp>
        <p:nvSpPr>
          <p:cNvPr id="106" name="Abgerundetes Rechteck 105"/>
          <p:cNvSpPr/>
          <p:nvPr/>
        </p:nvSpPr>
        <p:spPr bwMode="auto">
          <a:xfrm>
            <a:off x="4689709" y="2537548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107" name="Rechteck 106"/>
          <p:cNvSpPr/>
          <p:nvPr/>
        </p:nvSpPr>
        <p:spPr>
          <a:xfrm>
            <a:off x="3919301" y="2540952"/>
            <a:ext cx="851515" cy="155769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Nr. 2</a:t>
            </a:r>
            <a:endParaRPr lang="de-CH" sz="800" dirty="0"/>
          </a:p>
        </p:txBody>
      </p:sp>
      <p:sp>
        <p:nvSpPr>
          <p:cNvPr id="108" name="Abgerundetes Rechteck 107"/>
          <p:cNvSpPr/>
          <p:nvPr/>
        </p:nvSpPr>
        <p:spPr bwMode="auto">
          <a:xfrm>
            <a:off x="6147602" y="2537548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109" name="Rechteck 108"/>
          <p:cNvSpPr/>
          <p:nvPr/>
        </p:nvSpPr>
        <p:spPr>
          <a:xfrm>
            <a:off x="5368050" y="2540952"/>
            <a:ext cx="851515" cy="155769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Nr. 3</a:t>
            </a:r>
            <a:endParaRPr lang="de-CH" sz="800" dirty="0"/>
          </a:p>
        </p:txBody>
      </p:sp>
      <p:sp>
        <p:nvSpPr>
          <p:cNvPr id="110" name="Abgerundetes Rechteck 109"/>
          <p:cNvSpPr/>
          <p:nvPr/>
        </p:nvSpPr>
        <p:spPr bwMode="auto">
          <a:xfrm>
            <a:off x="7587762" y="2542760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111" name="Rechteck 110"/>
          <p:cNvSpPr/>
          <p:nvPr/>
        </p:nvSpPr>
        <p:spPr>
          <a:xfrm>
            <a:off x="6808210" y="2546164"/>
            <a:ext cx="851515" cy="155769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Nr. 4</a:t>
            </a:r>
            <a:endParaRPr lang="de-CH" sz="800" dirty="0"/>
          </a:p>
        </p:txBody>
      </p:sp>
      <p:sp>
        <p:nvSpPr>
          <p:cNvPr id="112" name="Abgerundetes Rechteck 111"/>
          <p:cNvSpPr/>
          <p:nvPr/>
        </p:nvSpPr>
        <p:spPr bwMode="auto">
          <a:xfrm>
            <a:off x="1539075" y="2115140"/>
            <a:ext cx="5544616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Mailing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5" name="Abgerundetes Rechteck 84"/>
          <p:cNvSpPr/>
          <p:nvPr/>
        </p:nvSpPr>
        <p:spPr bwMode="auto">
          <a:xfrm>
            <a:off x="2187163" y="2128079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23.01.</a:t>
            </a:r>
          </a:p>
        </p:txBody>
      </p:sp>
      <p:sp>
        <p:nvSpPr>
          <p:cNvPr id="86" name="Rechteck 85"/>
          <p:cNvSpPr/>
          <p:nvPr/>
        </p:nvSpPr>
        <p:spPr>
          <a:xfrm>
            <a:off x="2199728" y="2122339"/>
            <a:ext cx="851515" cy="158313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Grosskunden</a:t>
            </a:r>
            <a:endParaRPr lang="de-CH" sz="800" dirty="0"/>
          </a:p>
        </p:txBody>
      </p:sp>
      <p:sp>
        <p:nvSpPr>
          <p:cNvPr id="87" name="Abgerundetes Rechteck 86"/>
          <p:cNvSpPr/>
          <p:nvPr/>
        </p:nvSpPr>
        <p:spPr bwMode="auto">
          <a:xfrm>
            <a:off x="4920059" y="2128079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20.03.</a:t>
            </a:r>
          </a:p>
        </p:txBody>
      </p:sp>
      <p:sp>
        <p:nvSpPr>
          <p:cNvPr id="88" name="Rechteck 87"/>
          <p:cNvSpPr/>
          <p:nvPr/>
        </p:nvSpPr>
        <p:spPr>
          <a:xfrm>
            <a:off x="4148507" y="2122339"/>
            <a:ext cx="851515" cy="158313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Vorankündigung</a:t>
            </a:r>
            <a:endParaRPr lang="de-CH" sz="800" dirty="0"/>
          </a:p>
        </p:txBody>
      </p:sp>
      <p:sp>
        <p:nvSpPr>
          <p:cNvPr id="89" name="Abgerundetes Rechteck 88"/>
          <p:cNvSpPr/>
          <p:nvPr/>
        </p:nvSpPr>
        <p:spPr bwMode="auto">
          <a:xfrm>
            <a:off x="6147603" y="2127971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15.04.</a:t>
            </a:r>
          </a:p>
        </p:txBody>
      </p:sp>
      <p:sp>
        <p:nvSpPr>
          <p:cNvPr id="90" name="Rechteck 89"/>
          <p:cNvSpPr/>
          <p:nvPr/>
        </p:nvSpPr>
        <p:spPr>
          <a:xfrm>
            <a:off x="5368080" y="2122231"/>
            <a:ext cx="851515" cy="158313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err="1" smtClean="0"/>
              <a:t>Reminder</a:t>
            </a:r>
            <a:endParaRPr lang="de-CH" sz="800" dirty="0"/>
          </a:p>
        </p:txBody>
      </p:sp>
      <p:sp>
        <p:nvSpPr>
          <p:cNvPr id="113" name="Abgerundetes Rechteck 112"/>
          <p:cNvSpPr/>
          <p:nvPr/>
        </p:nvSpPr>
        <p:spPr bwMode="auto">
          <a:xfrm>
            <a:off x="6300192" y="4631826"/>
            <a:ext cx="2052000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82563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Video-Anleitungen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2" name="Rechteck 91"/>
          <p:cNvSpPr/>
          <p:nvPr/>
        </p:nvSpPr>
        <p:spPr>
          <a:xfrm>
            <a:off x="7571291" y="4635513"/>
            <a:ext cx="851515" cy="147095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4-6 </a:t>
            </a:r>
            <a:r>
              <a:rPr lang="de-CH" sz="800" dirty="0" err="1" smtClean="0"/>
              <a:t>Stk</a:t>
            </a:r>
            <a:r>
              <a:rPr lang="de-CH" sz="800" dirty="0" smtClean="0"/>
              <a:t>.</a:t>
            </a:r>
            <a:endParaRPr lang="de-CH" sz="800" dirty="0"/>
          </a:p>
        </p:txBody>
      </p:sp>
      <p:sp>
        <p:nvSpPr>
          <p:cNvPr id="114" name="Abgerundetes Rechteck 113"/>
          <p:cNvSpPr/>
          <p:nvPr/>
        </p:nvSpPr>
        <p:spPr bwMode="auto">
          <a:xfrm>
            <a:off x="6273558" y="5283224"/>
            <a:ext cx="810899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77800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Pretest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5" name="Abgerundetes Rechteck 114"/>
          <p:cNvSpPr/>
          <p:nvPr/>
        </p:nvSpPr>
        <p:spPr bwMode="auto">
          <a:xfrm>
            <a:off x="1224914" y="4829866"/>
            <a:ext cx="7128000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QL-Website / Facebook / </a:t>
            </a:r>
            <a:r>
              <a:rPr lang="de-CH" sz="800" b="1" dirty="0" err="1" smtClean="0">
                <a:solidFill>
                  <a:schemeClr val="tx1"/>
                </a:solidFill>
                <a:latin typeface="+mj-lt"/>
              </a:rPr>
              <a:t>GoogleAdwords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7" name="Abgerundetes Rechteck 116"/>
          <p:cNvSpPr/>
          <p:nvPr/>
        </p:nvSpPr>
        <p:spPr bwMode="auto">
          <a:xfrm>
            <a:off x="1872800" y="5498492"/>
            <a:ext cx="5472000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77800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QL-Verbund / Kundendienst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8" name="Abgerundetes Rechteck 117"/>
          <p:cNvSpPr/>
          <p:nvPr/>
        </p:nvSpPr>
        <p:spPr bwMode="auto">
          <a:xfrm>
            <a:off x="6016418" y="2889432"/>
            <a:ext cx="1338160" cy="161483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800" b="1" dirty="0" err="1" smtClean="0">
                <a:solidFill>
                  <a:schemeClr val="tx1"/>
                </a:solidFill>
                <a:latin typeface="+mj-lt"/>
              </a:rPr>
              <a:t>Plak</a:t>
            </a: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 / Ins / Radio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5" name="Abgerundetes Rechteck 124"/>
          <p:cNvSpPr/>
          <p:nvPr/>
        </p:nvSpPr>
        <p:spPr bwMode="auto">
          <a:xfrm>
            <a:off x="7074865" y="2708920"/>
            <a:ext cx="278813" cy="324000"/>
          </a:xfrm>
          <a:prstGeom prst="roundRect">
            <a:avLst>
              <a:gd name="adj" fmla="val 13483"/>
            </a:avLst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54" name="Abgerundetes Rechteck 53"/>
          <p:cNvSpPr/>
          <p:nvPr/>
        </p:nvSpPr>
        <p:spPr bwMode="auto">
          <a:xfrm>
            <a:off x="3897640" y="4083380"/>
            <a:ext cx="4464000" cy="160963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82563">
              <a:defRPr/>
            </a:pPr>
            <a:r>
              <a:rPr lang="de-CH" sz="800" b="1" dirty="0" err="1" smtClean="0">
                <a:solidFill>
                  <a:schemeClr val="tx1"/>
                </a:solidFill>
                <a:latin typeface="+mj-lt"/>
              </a:rPr>
              <a:t>Landingpage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7" name="Abgerundetes Rechteck 36"/>
          <p:cNvSpPr/>
          <p:nvPr/>
        </p:nvSpPr>
        <p:spPr bwMode="auto">
          <a:xfrm>
            <a:off x="3915355" y="3903396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28.02.</a:t>
            </a:r>
          </a:p>
        </p:txBody>
      </p:sp>
      <p:sp>
        <p:nvSpPr>
          <p:cNvPr id="63" name="Abgerundetes Rechteck 62"/>
          <p:cNvSpPr/>
          <p:nvPr/>
        </p:nvSpPr>
        <p:spPr bwMode="auto">
          <a:xfrm>
            <a:off x="5346926" y="3903396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31.03.</a:t>
            </a:r>
          </a:p>
        </p:txBody>
      </p:sp>
      <p:sp>
        <p:nvSpPr>
          <p:cNvPr id="64" name="Rechteck 63"/>
          <p:cNvSpPr/>
          <p:nvPr/>
        </p:nvSpPr>
        <p:spPr>
          <a:xfrm>
            <a:off x="5247504" y="4093811"/>
            <a:ext cx="851515" cy="150165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2. Release</a:t>
            </a:r>
            <a:endParaRPr lang="de-CH" sz="800" dirty="0"/>
          </a:p>
        </p:txBody>
      </p:sp>
      <p:sp>
        <p:nvSpPr>
          <p:cNvPr id="65" name="Abgerundetes Rechteck 64"/>
          <p:cNvSpPr/>
          <p:nvPr/>
        </p:nvSpPr>
        <p:spPr bwMode="auto">
          <a:xfrm>
            <a:off x="6795675" y="3903396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30.04.</a:t>
            </a:r>
          </a:p>
        </p:txBody>
      </p:sp>
      <p:sp>
        <p:nvSpPr>
          <p:cNvPr id="66" name="Rechteck 65"/>
          <p:cNvSpPr/>
          <p:nvPr/>
        </p:nvSpPr>
        <p:spPr>
          <a:xfrm>
            <a:off x="6696253" y="4093811"/>
            <a:ext cx="851515" cy="150165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3. Release</a:t>
            </a:r>
            <a:endParaRPr lang="de-CH" sz="800" dirty="0"/>
          </a:p>
        </p:txBody>
      </p:sp>
      <p:sp>
        <p:nvSpPr>
          <p:cNvPr id="127" name="Abgerundetes Rechteck 126"/>
          <p:cNvSpPr/>
          <p:nvPr/>
        </p:nvSpPr>
        <p:spPr bwMode="auto">
          <a:xfrm>
            <a:off x="5850388" y="3723340"/>
            <a:ext cx="1512000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82563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TV-Laufschrift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8" name="Abgerundetes Rechteck 127"/>
          <p:cNvSpPr/>
          <p:nvPr/>
        </p:nvSpPr>
        <p:spPr bwMode="auto">
          <a:xfrm>
            <a:off x="5868160" y="3741628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129" name="Abgerundetes Rechteck 128"/>
          <p:cNvSpPr/>
          <p:nvPr/>
        </p:nvSpPr>
        <p:spPr bwMode="auto">
          <a:xfrm>
            <a:off x="5508296" y="5079813"/>
            <a:ext cx="1440000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77800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Roadshows</a:t>
            </a:r>
            <a:endParaRPr lang="de-CH" sz="7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0" name="Abgerundetes Rechteck 129"/>
          <p:cNvSpPr/>
          <p:nvPr/>
        </p:nvSpPr>
        <p:spPr bwMode="auto">
          <a:xfrm>
            <a:off x="5525860" y="5094165"/>
            <a:ext cx="143051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137" name="Abgerundetes Rechteck 136"/>
          <p:cNvSpPr/>
          <p:nvPr/>
        </p:nvSpPr>
        <p:spPr bwMode="auto">
          <a:xfrm>
            <a:off x="2456336" y="3122228"/>
            <a:ext cx="1129691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82563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Sprachregelung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8" name="Abgerundetes Rechteck 137"/>
          <p:cNvSpPr/>
          <p:nvPr/>
        </p:nvSpPr>
        <p:spPr bwMode="auto">
          <a:xfrm>
            <a:off x="2478197" y="3136746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31.01.</a:t>
            </a:r>
          </a:p>
        </p:txBody>
      </p:sp>
      <p:sp>
        <p:nvSpPr>
          <p:cNvPr id="139" name="Abgerundetes Rechteck 138"/>
          <p:cNvSpPr/>
          <p:nvPr/>
        </p:nvSpPr>
        <p:spPr bwMode="auto">
          <a:xfrm>
            <a:off x="6363056" y="3483024"/>
            <a:ext cx="588045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82563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PR</a:t>
            </a:r>
          </a:p>
        </p:txBody>
      </p:sp>
      <p:sp>
        <p:nvSpPr>
          <p:cNvPr id="140" name="Abgerundetes Rechteck 139"/>
          <p:cNvSpPr/>
          <p:nvPr/>
        </p:nvSpPr>
        <p:spPr bwMode="auto">
          <a:xfrm>
            <a:off x="6384197" y="3308380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141" name="Abgerundetes Rechteck 140"/>
          <p:cNvSpPr/>
          <p:nvPr/>
        </p:nvSpPr>
        <p:spPr bwMode="auto">
          <a:xfrm>
            <a:off x="5513378" y="3495368"/>
            <a:ext cx="858822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82563">
              <a:defRPr/>
            </a:pPr>
            <a:r>
              <a:rPr lang="de-CH" sz="800" b="1" dirty="0" err="1" smtClean="0">
                <a:solidFill>
                  <a:schemeClr val="tx1"/>
                </a:solidFill>
                <a:latin typeface="+mj-lt"/>
              </a:rPr>
              <a:t>Kundenztg</a:t>
            </a: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142" name="Abgerundetes Rechteck 141"/>
          <p:cNvSpPr/>
          <p:nvPr/>
        </p:nvSpPr>
        <p:spPr bwMode="auto">
          <a:xfrm>
            <a:off x="5544680" y="3311618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91" name="Abgerundetes Rechteck 90"/>
          <p:cNvSpPr/>
          <p:nvPr/>
        </p:nvSpPr>
        <p:spPr bwMode="auto">
          <a:xfrm>
            <a:off x="6318948" y="4461176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18.04.</a:t>
            </a:r>
          </a:p>
        </p:txBody>
      </p:sp>
      <p:sp>
        <p:nvSpPr>
          <p:cNvPr id="144" name="Abgerundetes Rechteck 143"/>
          <p:cNvSpPr/>
          <p:nvPr/>
        </p:nvSpPr>
        <p:spPr bwMode="auto">
          <a:xfrm>
            <a:off x="4716016" y="5856433"/>
            <a:ext cx="1512000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77800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Vertriebspartner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7" name="Abgerundetes Rechteck 96"/>
          <p:cNvSpPr/>
          <p:nvPr/>
        </p:nvSpPr>
        <p:spPr bwMode="auto">
          <a:xfrm>
            <a:off x="1907704" y="5511635"/>
            <a:ext cx="144000" cy="50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laufend</a:t>
            </a:r>
          </a:p>
        </p:txBody>
      </p:sp>
      <p:sp>
        <p:nvSpPr>
          <p:cNvPr id="151" name="Abgerundetes Rechteck 150"/>
          <p:cNvSpPr/>
          <p:nvPr/>
        </p:nvSpPr>
        <p:spPr bwMode="auto">
          <a:xfrm>
            <a:off x="404009" y="2083449"/>
            <a:ext cx="711463" cy="387382"/>
          </a:xfrm>
          <a:prstGeom prst="roundRect">
            <a:avLst>
              <a:gd name="adj" fmla="val 13675"/>
            </a:avLst>
          </a:prstGeom>
          <a:solidFill>
            <a:srgbClr val="7030A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bg1"/>
                </a:solidFill>
                <a:latin typeface="+mj-lt"/>
              </a:rPr>
              <a:t>DM</a:t>
            </a:r>
            <a:endParaRPr lang="de-CH" sz="9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2" name="Abgerundetes Rechteck 151"/>
          <p:cNvSpPr/>
          <p:nvPr/>
        </p:nvSpPr>
        <p:spPr bwMode="auto">
          <a:xfrm>
            <a:off x="399665" y="5058140"/>
            <a:ext cx="711463" cy="387382"/>
          </a:xfrm>
          <a:prstGeom prst="roundRect">
            <a:avLst>
              <a:gd name="adj" fmla="val 13675"/>
            </a:avLst>
          </a:prstGeom>
          <a:solidFill>
            <a:srgbClr val="7030A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bg1"/>
                </a:solidFill>
                <a:latin typeface="+mj-lt"/>
              </a:rPr>
              <a:t>Events</a:t>
            </a:r>
            <a:endParaRPr lang="de-CH" sz="9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3" name="Abgerundetes Rechteck 152"/>
          <p:cNvSpPr/>
          <p:nvPr/>
        </p:nvSpPr>
        <p:spPr bwMode="auto">
          <a:xfrm>
            <a:off x="391137" y="5473495"/>
            <a:ext cx="711463" cy="584879"/>
          </a:xfrm>
          <a:prstGeom prst="roundRect">
            <a:avLst>
              <a:gd name="adj" fmla="val 9121"/>
            </a:avLst>
          </a:prstGeom>
          <a:solidFill>
            <a:srgbClr val="7030A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bg1"/>
                </a:solidFill>
                <a:latin typeface="+mj-lt"/>
              </a:rPr>
              <a:t>Schulung</a:t>
            </a:r>
            <a:endParaRPr lang="de-CH" sz="9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4" name="Abgerundetes Rechteck 153"/>
          <p:cNvSpPr/>
          <p:nvPr/>
        </p:nvSpPr>
        <p:spPr bwMode="auto">
          <a:xfrm>
            <a:off x="397633" y="2504071"/>
            <a:ext cx="711463" cy="568616"/>
          </a:xfrm>
          <a:prstGeom prst="roundRect">
            <a:avLst>
              <a:gd name="adj" fmla="val 12114"/>
            </a:avLst>
          </a:prstGeom>
          <a:solidFill>
            <a:srgbClr val="7030A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bg1"/>
                </a:solidFill>
                <a:latin typeface="+mj-lt"/>
              </a:rPr>
              <a:t>Werbung</a:t>
            </a:r>
            <a:endParaRPr lang="de-CH" sz="9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5" name="Abgerundetes Rechteck 154"/>
          <p:cNvSpPr/>
          <p:nvPr/>
        </p:nvSpPr>
        <p:spPr bwMode="auto">
          <a:xfrm>
            <a:off x="397632" y="3097419"/>
            <a:ext cx="711463" cy="578328"/>
          </a:xfrm>
          <a:prstGeom prst="roundRect">
            <a:avLst>
              <a:gd name="adj" fmla="val 10653"/>
            </a:avLst>
          </a:prstGeom>
          <a:solidFill>
            <a:srgbClr val="7030A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bg1"/>
                </a:solidFill>
                <a:latin typeface="+mj-lt"/>
              </a:rPr>
              <a:t>PR</a:t>
            </a:r>
            <a:endParaRPr lang="de-CH" sz="9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6" name="Abgerundetes Rechteck 155"/>
          <p:cNvSpPr/>
          <p:nvPr/>
        </p:nvSpPr>
        <p:spPr bwMode="auto">
          <a:xfrm>
            <a:off x="395687" y="3703720"/>
            <a:ext cx="711463" cy="1319465"/>
          </a:xfrm>
          <a:prstGeom prst="roundRect">
            <a:avLst>
              <a:gd name="adj" fmla="val 6189"/>
            </a:avLst>
          </a:prstGeom>
          <a:solidFill>
            <a:srgbClr val="7030A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bg1"/>
                </a:solidFill>
                <a:latin typeface="+mj-lt"/>
              </a:rPr>
              <a:t>Multimedia</a:t>
            </a:r>
            <a:endParaRPr lang="de-CH" sz="9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3" name="Abgerundetes Rechteck 92"/>
          <p:cNvSpPr/>
          <p:nvPr/>
        </p:nvSpPr>
        <p:spPr bwMode="auto">
          <a:xfrm>
            <a:off x="6291627" y="5094590"/>
            <a:ext cx="149462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18.04.</a:t>
            </a:r>
          </a:p>
        </p:txBody>
      </p:sp>
      <p:sp>
        <p:nvSpPr>
          <p:cNvPr id="94" name="Abgerundetes Rechteck 93"/>
          <p:cNvSpPr/>
          <p:nvPr/>
        </p:nvSpPr>
        <p:spPr bwMode="auto">
          <a:xfrm>
            <a:off x="7360718" y="5267254"/>
            <a:ext cx="864000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77800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Tel.-Umfrage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5" name="Abgerundetes Rechteck 94"/>
          <p:cNvSpPr/>
          <p:nvPr/>
        </p:nvSpPr>
        <p:spPr bwMode="auto">
          <a:xfrm>
            <a:off x="7378788" y="5078620"/>
            <a:ext cx="149462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99" name="Abgerundetes Rechteck 98"/>
          <p:cNvSpPr/>
          <p:nvPr/>
        </p:nvSpPr>
        <p:spPr bwMode="auto">
          <a:xfrm>
            <a:off x="4719686" y="5673886"/>
            <a:ext cx="149462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95596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L_Präsentationsvorlage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602</Words>
  <Application>Microsoft Office PowerPoint</Application>
  <PresentationFormat>Bildschirmpräsentation (4:3)</PresentationFormat>
  <Paragraphs>245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QL_Präsentationsvorlage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Maike Fleischer</dc:creator>
  <cp:lastModifiedBy>Marco Goetschi</cp:lastModifiedBy>
  <cp:revision>581</cp:revision>
  <cp:lastPrinted>2013-10-24T08:43:52Z</cp:lastPrinted>
  <dcterms:created xsi:type="dcterms:W3CDTF">2011-02-15T17:19:48Z</dcterms:created>
  <dcterms:modified xsi:type="dcterms:W3CDTF">2014-01-20T07:37:07Z</dcterms:modified>
</cp:coreProperties>
</file>