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1757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907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5667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420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6535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391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272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60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3507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125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553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66530-E5C7-4C41-85B2-767BE06A0CA2}" type="datetimeFigureOut">
              <a:rPr lang="de-CH" smtClean="0"/>
              <a:t>02.05.2018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F5FB6-0226-4CE9-8BC7-39759B5AD6A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699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357" y="494347"/>
            <a:ext cx="5583555" cy="4326255"/>
          </a:xfrm>
          <a:prstGeom prst="rect">
            <a:avLst/>
          </a:prstGeom>
        </p:spPr>
      </p:pic>
      <p:cxnSp>
        <p:nvCxnSpPr>
          <p:cNvPr id="4" name="Gerader Verbinder 3"/>
          <p:cNvCxnSpPr/>
          <p:nvPr/>
        </p:nvCxnSpPr>
        <p:spPr>
          <a:xfrm flipV="1">
            <a:off x="3383280" y="3139440"/>
            <a:ext cx="2316480" cy="15621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/>
          <p:cNvCxnSpPr/>
          <p:nvPr/>
        </p:nvCxnSpPr>
        <p:spPr>
          <a:xfrm>
            <a:off x="3329940" y="3177540"/>
            <a:ext cx="2514600" cy="16430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776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r="34896" b="55095"/>
          <a:stretch/>
        </p:blipFill>
        <p:spPr>
          <a:xfrm>
            <a:off x="2362200" y="490537"/>
            <a:ext cx="3571875" cy="194786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/>
          <a:srcRect t="44905" r="34896"/>
          <a:stretch/>
        </p:blipFill>
        <p:spPr>
          <a:xfrm>
            <a:off x="2346960" y="3470910"/>
            <a:ext cx="3571875" cy="238982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/>
          <a:srcRect l="67014"/>
          <a:stretch/>
        </p:blipFill>
        <p:spPr>
          <a:xfrm>
            <a:off x="6162675" y="347662"/>
            <a:ext cx="1809750" cy="433768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438400" y="2516504"/>
            <a:ext cx="11272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800" b="1" dirty="0" smtClean="0"/>
              <a:t>Ausweisvalidierung </a:t>
            </a:r>
            <a:r>
              <a:rPr lang="de-CH" sz="800" b="1" dirty="0" smtClean="0">
                <a:solidFill>
                  <a:srgbClr val="FF0000"/>
                </a:solidFill>
              </a:rPr>
              <a:t>(i)</a:t>
            </a:r>
            <a:endParaRPr lang="de-CH" sz="800" b="1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584521" y="2522219"/>
            <a:ext cx="225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800" dirty="0" smtClean="0"/>
              <a:t>Bitte validieren Sie Ihre Ausweisdaten mittels der</a:t>
            </a:r>
            <a:br>
              <a:rPr lang="de-CH" sz="800" dirty="0" smtClean="0"/>
            </a:br>
            <a:r>
              <a:rPr lang="de-CH" sz="800" dirty="0" smtClean="0"/>
              <a:t>App «QL???». Diese finden Sie in Ihrem App Store</a:t>
            </a:r>
            <a:br>
              <a:rPr lang="de-CH" sz="800" dirty="0" smtClean="0"/>
            </a:br>
            <a:r>
              <a:rPr lang="de-CH" sz="800" dirty="0" smtClean="0">
                <a:solidFill>
                  <a:schemeClr val="accent1">
                    <a:lumMod val="75000"/>
                  </a:schemeClr>
                </a:solidFill>
              </a:rPr>
              <a:t>iOS App Store</a:t>
            </a:r>
            <a:r>
              <a:rPr lang="de-CH" sz="800" dirty="0" smtClean="0"/>
              <a:t>,  </a:t>
            </a:r>
            <a:r>
              <a:rPr lang="de-CH" sz="800" dirty="0" smtClean="0">
                <a:solidFill>
                  <a:schemeClr val="accent1">
                    <a:lumMod val="75000"/>
                  </a:schemeClr>
                </a:solidFill>
              </a:rPr>
              <a:t>Google </a:t>
            </a:r>
            <a:r>
              <a:rPr lang="de-CH" sz="800" dirty="0" err="1" smtClean="0">
                <a:solidFill>
                  <a:schemeClr val="accent1">
                    <a:lumMod val="75000"/>
                  </a:schemeClr>
                </a:solidFill>
              </a:rPr>
              <a:t>PlayStore</a:t>
            </a:r>
            <a:endParaRPr lang="de-CH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460" y="2983884"/>
            <a:ext cx="452437" cy="45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3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1614487"/>
            <a:ext cx="10134600" cy="362902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108960" y="2386584"/>
            <a:ext cx="1715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chemeClr val="accent1">
                    <a:lumMod val="75000"/>
                  </a:schemeClr>
                </a:solidFill>
              </a:rPr>
              <a:t>Kundenidentifikation</a:t>
            </a:r>
            <a:endParaRPr lang="de-CH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8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Breitbild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Kunz</dc:creator>
  <cp:lastModifiedBy>Thomas Kunz</cp:lastModifiedBy>
  <cp:revision>5</cp:revision>
  <dcterms:created xsi:type="dcterms:W3CDTF">2018-05-02T09:01:21Z</dcterms:created>
  <dcterms:modified xsi:type="dcterms:W3CDTF">2018-05-02T11:38:40Z</dcterms:modified>
</cp:coreProperties>
</file>