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7" r:id="rId4"/>
  </p:sldMasterIdLst>
  <p:notesMasterIdLst>
    <p:notesMasterId r:id="rId6"/>
  </p:notesMasterIdLst>
  <p:handoutMasterIdLst>
    <p:handoutMasterId r:id="rId7"/>
  </p:handoutMasterIdLst>
  <p:sldIdLst>
    <p:sldId id="273" r:id="rId5"/>
  </p:sldIdLst>
  <p:sldSz cx="12192000" cy="6858000"/>
  <p:notesSz cx="6807200" cy="9939338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  <p15:guide id="3" orient="horz" pos="1117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1A6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A3A1E56-3333-4F63-BB76-E583FAECA054}" v="104" dt="2020-02-18T12:30:44.336"/>
    <p1510:client id="{90AF96B1-067E-334F-BAE1-7A7D4F30BC86}" v="7" dt="2020-03-03T10:10:06.947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A111915-BE36-4E01-A7E5-04B1672EAD32}" styleName="Helle Formatvorlage 2 - Akz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786"/>
    <p:restoredTop sz="94663"/>
  </p:normalViewPr>
  <p:slideViewPr>
    <p:cSldViewPr snapToGrid="0">
      <p:cViewPr varScale="1">
        <p:scale>
          <a:sx n="112" d="100"/>
          <a:sy n="112" d="100"/>
        </p:scale>
        <p:origin x="240" y="200"/>
      </p:cViewPr>
      <p:guideLst>
        <p:guide orient="horz" pos="2160"/>
        <p:guide pos="3840"/>
        <p:guide orient="horz" pos="1117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>
      <p:cViewPr>
        <p:scale>
          <a:sx n="1" d="2"/>
          <a:sy n="1" d="2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handoutMaster" Target="handoutMasters/handoutMaster1.xml"/><Relationship Id="rId12" Type="http://schemas.microsoft.com/office/2015/10/relationships/revisionInfo" Target="revisionInfo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1.xml"/><Relationship Id="rId10" Type="http://schemas.openxmlformats.org/officeDocument/2006/relationships/theme" Target="theme/theme1.xml"/><Relationship Id="rId4" Type="http://schemas.openxmlformats.org/officeDocument/2006/relationships/slideMaster" Target="slideMasters/slideMaster1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473141" y="249348"/>
            <a:ext cx="4288476" cy="337136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1200"/>
            </a:lvl1pPr>
          </a:lstStyle>
          <a:p>
            <a:r>
              <a:rPr lang="de-CH" sz="900"/>
              <a:t>Kopfzeilentext</a:t>
            </a:r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099663" y="249348"/>
            <a:ext cx="1234396" cy="337136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1200"/>
            </a:lvl1pPr>
          </a:lstStyle>
          <a:p>
            <a:fld id="{EEC665CA-D682-48EC-95D2-126FD6449D65}" type="datetime1">
              <a:rPr lang="de-CH" sz="900" smtClean="0"/>
              <a:t>03.03.20</a:t>
            </a:fld>
            <a:endParaRPr lang="de-CH" sz="90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473141" y="9227524"/>
            <a:ext cx="4288476" cy="36015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defRPr sz="1200"/>
            </a:lvl1pPr>
          </a:lstStyle>
          <a:p>
            <a:r>
              <a:rPr lang="de-CH" sz="900"/>
              <a:t>Fusszeilentext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099663" y="9227526"/>
            <a:ext cx="1234396" cy="360148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/>
            </a:lvl1pPr>
          </a:lstStyle>
          <a:p>
            <a:fld id="{2CEDAA2C-602C-494B-9BFF-F0D7FF14E319}" type="slidenum">
              <a:rPr lang="de-CH" sz="900" smtClean="0"/>
              <a:t>‹#›</a:t>
            </a:fld>
            <a:endParaRPr lang="de-CH" sz="900"/>
          </a:p>
        </p:txBody>
      </p:sp>
    </p:spTree>
    <p:extLst>
      <p:ext uri="{BB962C8B-B14F-4D97-AF65-F5344CB8AC3E}">
        <p14:creationId xmlns:p14="http://schemas.microsoft.com/office/powerpoint/2010/main" val="162500267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olienbildplatzhalter 11"/>
          <p:cNvSpPr>
            <a:spLocks noGrp="1" noRot="1" noChangeAspect="1"/>
          </p:cNvSpPr>
          <p:nvPr>
            <p:ph type="sldImg" idx="2"/>
          </p:nvPr>
        </p:nvSpPr>
        <p:spPr>
          <a:xfrm>
            <a:off x="504825" y="1354138"/>
            <a:ext cx="6045200" cy="3400425"/>
          </a:xfrm>
          <a:prstGeom prst="rect">
            <a:avLst/>
          </a:prstGeom>
          <a:noFill/>
          <a:ln w="3175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CH"/>
          </a:p>
        </p:txBody>
      </p:sp>
      <p:sp>
        <p:nvSpPr>
          <p:cNvPr id="14" name="Fußzeilenplatzhalter 13"/>
          <p:cNvSpPr>
            <a:spLocks noGrp="1"/>
          </p:cNvSpPr>
          <p:nvPr>
            <p:ph type="ftr" sz="quarter" idx="4"/>
          </p:nvPr>
        </p:nvSpPr>
        <p:spPr>
          <a:xfrm>
            <a:off x="769502" y="9744212"/>
            <a:ext cx="2213906" cy="19512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l">
              <a:defRPr sz="900"/>
            </a:lvl1pPr>
          </a:lstStyle>
          <a:p>
            <a:r>
              <a:rPr lang="de-CH"/>
              <a:t>Fusszeilentext</a:t>
            </a:r>
          </a:p>
        </p:txBody>
      </p:sp>
      <p:sp>
        <p:nvSpPr>
          <p:cNvPr id="15" name="Foliennummernplatzhalter 14"/>
          <p:cNvSpPr>
            <a:spLocks noGrp="1"/>
          </p:cNvSpPr>
          <p:nvPr>
            <p:ph type="sldNum" sz="quarter" idx="5"/>
          </p:nvPr>
        </p:nvSpPr>
        <p:spPr>
          <a:xfrm>
            <a:off x="5422199" y="9744212"/>
            <a:ext cx="864720" cy="195126"/>
          </a:xfrm>
          <a:prstGeom prst="rect">
            <a:avLst/>
          </a:prstGeom>
        </p:spPr>
        <p:txBody>
          <a:bodyPr vert="horz" lIns="0" tIns="0" rIns="0" bIns="0" rtlCol="0" anchor="t"/>
          <a:lstStyle>
            <a:lvl1pPr algn="r">
              <a:defRPr sz="900"/>
            </a:lvl1pPr>
          </a:lstStyle>
          <a:p>
            <a:fld id="{83C81C81-E364-4366-A610-2DB15FF98538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6" name="Notizenplatzhalter 15"/>
          <p:cNvSpPr>
            <a:spLocks noGrp="1"/>
          </p:cNvSpPr>
          <p:nvPr>
            <p:ph type="body" sz="quarter" idx="3"/>
          </p:nvPr>
        </p:nvSpPr>
        <p:spPr>
          <a:xfrm>
            <a:off x="767695" y="5047940"/>
            <a:ext cx="5519224" cy="4226645"/>
          </a:xfrm>
          <a:prstGeom prst="rect">
            <a:avLst/>
          </a:prstGeom>
        </p:spPr>
        <p:txBody>
          <a:bodyPr vert="horz" lIns="0" tIns="0" rIns="0" bIns="0" rtlCol="0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17" name="Datumsplatzhalter 16"/>
          <p:cNvSpPr>
            <a:spLocks noGrp="1"/>
          </p:cNvSpPr>
          <p:nvPr>
            <p:ph type="dt" idx="1"/>
          </p:nvPr>
        </p:nvSpPr>
        <p:spPr>
          <a:xfrm>
            <a:off x="4198477" y="462877"/>
            <a:ext cx="2079787" cy="201876"/>
          </a:xfrm>
          <a:prstGeom prst="rect">
            <a:avLst/>
          </a:prstGeom>
        </p:spPr>
        <p:txBody>
          <a:bodyPr vert="horz" lIns="0" tIns="0" rIns="0" bIns="0" rtlCol="0"/>
          <a:lstStyle>
            <a:lvl1pPr algn="r">
              <a:defRPr sz="900"/>
            </a:lvl1pPr>
          </a:lstStyle>
          <a:p>
            <a:fld id="{A17AAF7D-4283-4014-80F4-26E915FEACF8}" type="datetime1">
              <a:rPr lang="de-CH" smtClean="0"/>
              <a:t>03.03.20</a:t>
            </a:fld>
            <a:endParaRPr lang="de-CH"/>
          </a:p>
        </p:txBody>
      </p:sp>
      <p:sp>
        <p:nvSpPr>
          <p:cNvPr id="18" name="Kopfzeilenplatzhalter 17"/>
          <p:cNvSpPr>
            <a:spLocks noGrp="1"/>
          </p:cNvSpPr>
          <p:nvPr>
            <p:ph type="hdr" sz="quarter"/>
          </p:nvPr>
        </p:nvSpPr>
        <p:spPr>
          <a:xfrm>
            <a:off x="759039" y="469575"/>
            <a:ext cx="3225013" cy="195178"/>
          </a:xfrm>
          <a:prstGeom prst="rect">
            <a:avLst/>
          </a:prstGeom>
        </p:spPr>
        <p:txBody>
          <a:bodyPr vert="horz" lIns="0" tIns="0" rIns="0" bIns="0" rtlCol="0"/>
          <a:lstStyle>
            <a:lvl1pPr algn="l">
              <a:defRPr sz="900"/>
            </a:lvl1pPr>
          </a:lstStyle>
          <a:p>
            <a:r>
              <a:rPr lang="de-CH"/>
              <a:t>Kopfzeilentext</a:t>
            </a:r>
          </a:p>
        </p:txBody>
      </p:sp>
    </p:spTree>
    <p:extLst>
      <p:ext uri="{BB962C8B-B14F-4D97-AF65-F5344CB8AC3E}">
        <p14:creationId xmlns:p14="http://schemas.microsoft.com/office/powerpoint/2010/main" val="3117097057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spcAft>
        <a:spcPts val="600"/>
      </a:spcAft>
      <a:defRPr sz="1100" kern="1200">
        <a:solidFill>
          <a:schemeClr val="tx1"/>
        </a:solidFill>
        <a:latin typeface="+mn-lt"/>
        <a:ea typeface="+mn-ea"/>
        <a:cs typeface="+mn-cs"/>
      </a:defRPr>
    </a:lvl1pPr>
    <a:lvl2pPr marL="177800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2pPr>
    <a:lvl3pPr marL="357188" indent="-17938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3pPr>
    <a:lvl4pPr marL="534988" indent="-177800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4pPr>
    <a:lvl5pPr marL="720725" indent="-185738" algn="l" defTabSz="914400" rtl="0" eaLnBrk="1" latinLnBrk="0" hangingPunct="1">
      <a:spcAft>
        <a:spcPts val="600"/>
      </a:spcAft>
      <a:buFont typeface="Arial" panose="020B0604020202020204" pitchFamily="34" charset="0"/>
      <a:buChar char="‒"/>
      <a:defRPr sz="11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071663" y="2564904"/>
            <a:ext cx="8496449" cy="1936438"/>
          </a:xfrm>
        </p:spPr>
        <p:txBody>
          <a:bodyPr anchor="b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071663" y="4484716"/>
            <a:ext cx="8496449" cy="1248539"/>
          </a:xfrm>
        </p:spPr>
        <p:txBody>
          <a:bodyPr anchor="t"/>
          <a:lstStyle>
            <a:lvl1pPr marL="0" indent="0" algn="l">
              <a:buNone/>
              <a:defRPr sz="400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/>
              <a:t>Untertitel hinzufügen</a:t>
            </a:r>
            <a:endParaRPr lang="de-CH"/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9FAAA5C-9A2B-4A3A-86B5-12667DD00F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593" y="5867051"/>
            <a:ext cx="1584651" cy="57959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E7CCB75-FE1A-48EF-8672-BFAEB64836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2"/>
          <a:stretch/>
        </p:blipFill>
        <p:spPr>
          <a:xfrm>
            <a:off x="0" y="-6057"/>
            <a:ext cx="2053652" cy="2979393"/>
          </a:xfrm>
          <a:prstGeom prst="rect">
            <a:avLst/>
          </a:prstGeom>
        </p:spPr>
      </p:pic>
      <p:sp>
        <p:nvSpPr>
          <p:cNvPr id="7" name="Textplatzhalter 6">
            <a:extLst>
              <a:ext uri="{FF2B5EF4-FFF2-40B4-BE49-F238E27FC236}">
                <a16:creationId xmlns:a16="http://schemas.microsoft.com/office/drawing/2014/main" id="{6C7898B7-9B57-4EF9-9852-C3C16B97BD29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71663" y="6156847"/>
            <a:ext cx="7201049" cy="160708"/>
          </a:xfrm>
        </p:spPr>
        <p:txBody>
          <a:bodyPr/>
          <a:lstStyle>
            <a:lvl1pPr>
              <a:defRPr sz="1000">
                <a:solidFill>
                  <a:schemeClr val="bg1"/>
                </a:solidFill>
              </a:defRPr>
            </a:lvl1pPr>
            <a:lvl2pPr marL="357188" indent="0">
              <a:buNone/>
              <a:defRPr sz="1000"/>
            </a:lvl2pPr>
            <a:lvl3pPr>
              <a:defRPr sz="1000"/>
            </a:lvl3pPr>
            <a:lvl4pPr>
              <a:defRPr sz="1000"/>
            </a:lvl4pPr>
            <a:lvl5pPr>
              <a:defRPr sz="1000"/>
            </a:lvl5pPr>
          </a:lstStyle>
          <a:p>
            <a:pPr lvl="0"/>
            <a:r>
              <a:rPr lang="de-DE"/>
              <a:t>Datum - Vorname Name hinzufügen</a:t>
            </a:r>
          </a:p>
        </p:txBody>
      </p:sp>
    </p:spTree>
    <p:extLst>
      <p:ext uri="{BB962C8B-B14F-4D97-AF65-F5344CB8AC3E}">
        <p14:creationId xmlns:p14="http://schemas.microsoft.com/office/powerpoint/2010/main" val="38918866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Schlussfoli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071663" y="3311236"/>
            <a:ext cx="8496449" cy="2223686"/>
          </a:xfrm>
        </p:spPr>
        <p:txBody>
          <a:bodyPr anchor="ctr"/>
          <a:lstStyle>
            <a:lvl1pPr algn="l">
              <a:defRPr sz="6000">
                <a:solidFill>
                  <a:schemeClr val="bg1"/>
                </a:solidFill>
              </a:defRPr>
            </a:lvl1pPr>
          </a:lstStyle>
          <a:p>
            <a:r>
              <a:rPr lang="de-CH"/>
              <a:t>Titel hinzufügen</a:t>
            </a:r>
          </a:p>
        </p:txBody>
      </p:sp>
      <p:pic>
        <p:nvPicPr>
          <p:cNvPr id="8" name="Grafik 7">
            <a:extLst>
              <a:ext uri="{FF2B5EF4-FFF2-40B4-BE49-F238E27FC236}">
                <a16:creationId xmlns:a16="http://schemas.microsoft.com/office/drawing/2014/main" id="{49FAAA5C-9A2B-4A3A-86B5-12667DD00FF0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452593" y="6017760"/>
            <a:ext cx="1584651" cy="579592"/>
          </a:xfrm>
          <a:prstGeom prst="rect">
            <a:avLst/>
          </a:prstGeom>
        </p:spPr>
      </p:pic>
      <p:pic>
        <p:nvPicPr>
          <p:cNvPr id="12" name="Grafik 11">
            <a:extLst>
              <a:ext uri="{FF2B5EF4-FFF2-40B4-BE49-F238E27FC236}">
                <a16:creationId xmlns:a16="http://schemas.microsoft.com/office/drawing/2014/main" id="{BE7CCB75-FE1A-48EF-8672-BFAEB64836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2"/>
          <a:stretch/>
        </p:blipFill>
        <p:spPr>
          <a:xfrm>
            <a:off x="0" y="-6057"/>
            <a:ext cx="2053652" cy="29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10315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04.09.2019</a:t>
            </a: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40054461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Zwischentitel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3071663" y="2420888"/>
            <a:ext cx="8496449" cy="3096344"/>
          </a:xfrm>
        </p:spPr>
        <p:txBody>
          <a:bodyPr anchor="t"/>
          <a:lstStyle>
            <a:lvl1pPr algn="l">
              <a:defRPr sz="5400">
                <a:solidFill>
                  <a:schemeClr val="tx1"/>
                </a:solidFill>
              </a:defRPr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3" name="Untertitel 2"/>
          <p:cNvSpPr>
            <a:spLocks noGrp="1"/>
          </p:cNvSpPr>
          <p:nvPr>
            <p:ph type="subTitle" idx="1" hasCustomPrompt="1"/>
          </p:nvPr>
        </p:nvSpPr>
        <p:spPr>
          <a:xfrm>
            <a:off x="3071663" y="1916831"/>
            <a:ext cx="8496449" cy="450919"/>
          </a:xfrm>
        </p:spPr>
        <p:txBody>
          <a:bodyPr anchor="b"/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CH" noProof="0"/>
              <a:t>Kapitel</a:t>
            </a:r>
            <a:endParaRPr lang="de-CH"/>
          </a:p>
        </p:txBody>
      </p:sp>
      <p:pic>
        <p:nvPicPr>
          <p:cNvPr id="12" name="Grafik 11">
            <a:extLst>
              <a:ext uri="{FF2B5EF4-FFF2-40B4-BE49-F238E27FC236}">
                <a16:creationId xmlns:a16="http://schemas.microsoft.com/office/drawing/2014/main" id="{BE7CCB75-FE1A-48EF-8672-BFAEB64836F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0532"/>
          <a:stretch/>
        </p:blipFill>
        <p:spPr>
          <a:xfrm>
            <a:off x="0" y="1939302"/>
            <a:ext cx="2053652" cy="2979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56362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20.02.2020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 err="1"/>
              <a:t>Quickline</a:t>
            </a:r>
            <a:r>
              <a:rPr lang="de-CH"/>
              <a:t> E2E </a:t>
            </a:r>
            <a:r>
              <a:rPr lang="de-CH" err="1"/>
              <a:t>Process</a:t>
            </a:r>
            <a:r>
              <a:rPr lang="de-CH"/>
              <a:t>, Jens Rose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EE38AF0-DE98-4185-9AFF-5131F836D6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47850" y="260392"/>
            <a:ext cx="9720263" cy="387308"/>
          </a:xfrm>
        </p:spPr>
        <p:txBody>
          <a:bodyPr/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Kapiteltitel</a:t>
            </a:r>
          </a:p>
        </p:txBody>
      </p:sp>
    </p:spTree>
    <p:extLst>
      <p:ext uri="{BB962C8B-B14F-4D97-AF65-F5344CB8AC3E}">
        <p14:creationId xmlns:p14="http://schemas.microsoft.com/office/powerpoint/2010/main" val="4795704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1847849" y="1700808"/>
            <a:ext cx="4608191" cy="450879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04.09.2019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EE38AF0-DE98-4185-9AFF-5131F836D6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47850" y="260392"/>
            <a:ext cx="9720263" cy="387308"/>
          </a:xfrm>
        </p:spPr>
        <p:txBody>
          <a:bodyPr/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Kapiteltitel</a:t>
            </a:r>
          </a:p>
        </p:txBody>
      </p:sp>
      <p:sp>
        <p:nvSpPr>
          <p:cNvPr id="10" name="Inhaltsplatzhalter 2">
            <a:extLst>
              <a:ext uri="{FF2B5EF4-FFF2-40B4-BE49-F238E27FC236}">
                <a16:creationId xmlns:a16="http://schemas.microsoft.com/office/drawing/2014/main" id="{4A1D04B5-6868-43C1-8374-5A452CEDF79D}"/>
              </a:ext>
            </a:extLst>
          </p:cNvPr>
          <p:cNvSpPr>
            <a:spLocks noGrp="1"/>
          </p:cNvSpPr>
          <p:nvPr>
            <p:ph idx="14" hasCustomPrompt="1"/>
          </p:nvPr>
        </p:nvSpPr>
        <p:spPr>
          <a:xfrm>
            <a:off x="6959921" y="1700808"/>
            <a:ext cx="4608191" cy="4508799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659032632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384" userDrawn="1">
          <p15:clr>
            <a:srgbClr val="FBAE40"/>
          </p15:clr>
        </p15:guide>
      </p15:sldGuideLst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gross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47849" y="648392"/>
            <a:ext cx="4680199" cy="1042297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1847849" y="1774881"/>
            <a:ext cx="4608191" cy="443472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04.09.2019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EE38AF0-DE98-4185-9AFF-5131F836D6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47851" y="260392"/>
            <a:ext cx="4680198" cy="387308"/>
          </a:xfrm>
        </p:spPr>
        <p:txBody>
          <a:bodyPr/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Kapiteltitel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23B9EF3B-0010-4EF0-995C-22E2266F4B3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43700" y="0"/>
            <a:ext cx="5448300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143718611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48" userDrawn="1">
          <p15:clr>
            <a:srgbClr val="FBAE40"/>
          </p15:clr>
        </p15:guide>
      </p15:sldGuideLst>
    </p:ext>
  </p:extLs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, Inhalt und kleines Bil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847849" y="648392"/>
            <a:ext cx="4608191" cy="1042297"/>
          </a:xfrm>
        </p:spPr>
        <p:txBody>
          <a:bodyPr/>
          <a:lstStyle>
            <a:lvl1pPr>
              <a:defRPr/>
            </a:lvl1pPr>
          </a:lstStyle>
          <a:p>
            <a:r>
              <a:rPr lang="de-CH"/>
              <a:t>Titel hinzufügen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 hasCustomPrompt="1"/>
          </p:nvPr>
        </p:nvSpPr>
        <p:spPr>
          <a:xfrm>
            <a:off x="1847849" y="1774881"/>
            <a:ext cx="4608191" cy="4434727"/>
          </a:xfrm>
        </p:spPr>
        <p:txBody>
          <a:bodyPr/>
          <a:lstStyle>
            <a:lvl1pPr>
              <a:defRPr sz="1800"/>
            </a:lvl1pPr>
            <a:lvl2pPr>
              <a:defRPr sz="18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</a:t>
            </a:r>
            <a:r>
              <a:rPr lang="de-CH" noProof="0"/>
              <a:t>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CH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04.09.2019</a:t>
            </a:r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EE38AF0-DE98-4185-9AFF-5131F836D6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47851" y="260392"/>
            <a:ext cx="4608189" cy="387308"/>
          </a:xfrm>
        </p:spPr>
        <p:txBody>
          <a:bodyPr/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Kapiteltitel</a:t>
            </a:r>
          </a:p>
        </p:txBody>
      </p:sp>
      <p:sp>
        <p:nvSpPr>
          <p:cNvPr id="11" name="Bildplatzhalter 4">
            <a:extLst>
              <a:ext uri="{FF2B5EF4-FFF2-40B4-BE49-F238E27FC236}">
                <a16:creationId xmlns:a16="http://schemas.microsoft.com/office/drawing/2014/main" id="{23B9EF3B-0010-4EF0-995C-22E2266F4B35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43700" y="1774881"/>
            <a:ext cx="5448300" cy="345431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DE"/>
              <a:t>Bild durch Klicken auf Symbol hinzufügen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92628515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pos="4248">
          <p15:clr>
            <a:srgbClr val="FBAE40"/>
          </p15:clr>
        </p15:guide>
      </p15:sldGuideLst>
    </p:ext>
  </p:extLs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Logo Schwarz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1CD4D7E6-CFC0-4FF8-BFC3-E105147AA2A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CH"/>
              <a:t>Hintergrundbild durch «Drag &amp; Drop» in den Platzhalter ziehen.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EE38AF0-DE98-4185-9AFF-5131F836D6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47850" y="260392"/>
            <a:ext cx="9720263" cy="387308"/>
          </a:xfrm>
        </p:spPr>
        <p:txBody>
          <a:bodyPr/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Kapiteltitel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B89962FE-9C85-459A-A295-B3A686FCA9B0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-7200" y="-10800"/>
            <a:ext cx="1378800" cy="2012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   </a:t>
            </a:r>
            <a:endParaRPr lang="de-CH"/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AF78D17E-E6FE-435F-BFF4-57CA43F8A3C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34800" y="6184800"/>
            <a:ext cx="1011600" cy="370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   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37877934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Bild mit Logo Wei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Bildplatzhalter 4">
            <a:extLst>
              <a:ext uri="{FF2B5EF4-FFF2-40B4-BE49-F238E27FC236}">
                <a16:creationId xmlns:a16="http://schemas.microsoft.com/office/drawing/2014/main" id="{1CD4D7E6-CFC0-4FF8-BFC3-E105147AA2AC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0" y="0"/>
            <a:ext cx="12192000" cy="6857999"/>
          </a:xfrm>
          <a:pattFill prst="lgCheck">
            <a:fgClr>
              <a:schemeClr val="bg1">
                <a:lumMod val="85000"/>
              </a:schemeClr>
            </a:fgClr>
            <a:bgClr>
              <a:schemeClr val="bg1"/>
            </a:bgClr>
          </a:pattFill>
        </p:spPr>
        <p:txBody>
          <a:bodyPr tIns="720000" anchor="ctr"/>
          <a:lstStyle>
            <a:lvl1pPr algn="ctr">
              <a:defRPr sz="1200"/>
            </a:lvl1pPr>
          </a:lstStyle>
          <a:p>
            <a:r>
              <a:rPr lang="de-CH"/>
              <a:t>Hintergrundbild durch «Drag &amp; Drop» in den Platzhalter ziehen.</a:t>
            </a: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0EE38AF0-DE98-4185-9AFF-5131F836D6E7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47850" y="260392"/>
            <a:ext cx="9720263" cy="387308"/>
          </a:xfrm>
        </p:spPr>
        <p:txBody>
          <a:bodyPr/>
          <a:lstStyle>
            <a:lvl1pPr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Kapiteltitel</a:t>
            </a:r>
          </a:p>
        </p:txBody>
      </p:sp>
      <p:sp>
        <p:nvSpPr>
          <p:cNvPr id="10" name="Textplatzhalter 5">
            <a:extLst>
              <a:ext uri="{FF2B5EF4-FFF2-40B4-BE49-F238E27FC236}">
                <a16:creationId xmlns:a16="http://schemas.microsoft.com/office/drawing/2014/main" id="{B89962FE-9C85-459A-A295-B3A686FCA9B0}"/>
              </a:ext>
            </a:extLst>
          </p:cNvPr>
          <p:cNvSpPr>
            <a:spLocks noGrp="1" noChangeAspect="1"/>
          </p:cNvSpPr>
          <p:nvPr>
            <p:ph type="body" sz="quarter" idx="14" hasCustomPrompt="1"/>
          </p:nvPr>
        </p:nvSpPr>
        <p:spPr>
          <a:xfrm>
            <a:off x="-7200" y="-10800"/>
            <a:ext cx="1378800" cy="2012400"/>
          </a:xfrm>
          <a:blipFill>
            <a:blip r:embed="rId2"/>
            <a:stretch>
              <a:fillRect/>
            </a:stretch>
          </a:blipFill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   </a:t>
            </a:r>
            <a:endParaRPr lang="de-CH"/>
          </a:p>
        </p:txBody>
      </p:sp>
      <p:sp>
        <p:nvSpPr>
          <p:cNvPr id="11" name="Textplatzhalter 5">
            <a:extLst>
              <a:ext uri="{FF2B5EF4-FFF2-40B4-BE49-F238E27FC236}">
                <a16:creationId xmlns:a16="http://schemas.microsoft.com/office/drawing/2014/main" id="{AF78D17E-E6FE-435F-BFF4-57CA43F8A3CF}"/>
              </a:ext>
            </a:extLst>
          </p:cNvPr>
          <p:cNvSpPr>
            <a:spLocks noGrp="1" noChangeAspect="1"/>
          </p:cNvSpPr>
          <p:nvPr>
            <p:ph type="body" sz="quarter" idx="15" hasCustomPrompt="1"/>
          </p:nvPr>
        </p:nvSpPr>
        <p:spPr>
          <a:xfrm>
            <a:off x="334800" y="6184800"/>
            <a:ext cx="1011600" cy="370800"/>
          </a:xfrm>
          <a:blipFill>
            <a:blip r:embed="rId3"/>
            <a:stretch>
              <a:fillRect/>
            </a:stretch>
          </a:blipFill>
        </p:spPr>
        <p:txBody>
          <a:bodyPr/>
          <a:lstStyle>
            <a:lvl1pPr>
              <a:defRPr sz="600">
                <a:solidFill>
                  <a:schemeClr val="bg1"/>
                </a:solidFill>
              </a:defRPr>
            </a:lvl1pPr>
          </a:lstStyle>
          <a:p>
            <a:pPr lvl="0"/>
            <a:r>
              <a:rPr lang="de-DE"/>
              <a:t>    </a:t>
            </a:r>
            <a:endParaRPr lang="de-CH"/>
          </a:p>
        </p:txBody>
      </p:sp>
    </p:spTree>
    <p:extLst>
      <p:ext uri="{BB962C8B-B14F-4D97-AF65-F5344CB8AC3E}">
        <p14:creationId xmlns:p14="http://schemas.microsoft.com/office/powerpoint/2010/main" val="27223960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CH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de-CH"/>
              <a:t>04.09.2019</a:t>
            </a:r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CH"/>
              <a:t>Fusszeile (Ändern über «Einfügen &gt; Kopf- und Fusszeile»)</a:t>
            </a:r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sp>
        <p:nvSpPr>
          <p:cNvPr id="10" name="Textplatzhalter 4">
            <a:extLst>
              <a:ext uri="{FF2B5EF4-FFF2-40B4-BE49-F238E27FC236}">
                <a16:creationId xmlns:a16="http://schemas.microsoft.com/office/drawing/2014/main" id="{7D3B729B-14EE-4E85-BC39-8C7FB816DC3C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1847850" y="260392"/>
            <a:ext cx="9720263" cy="387308"/>
          </a:xfrm>
        </p:spPr>
        <p:txBody>
          <a:bodyPr/>
          <a:lstStyle>
            <a:lvl1pPr>
              <a:defRPr sz="1400">
                <a:solidFill>
                  <a:schemeClr val="accent5"/>
                </a:solidFill>
              </a:defRPr>
            </a:lvl1pPr>
          </a:lstStyle>
          <a:p>
            <a:pPr lvl="0"/>
            <a:r>
              <a:rPr lang="de-DE"/>
              <a:t>Kapiteltitel</a:t>
            </a:r>
          </a:p>
        </p:txBody>
      </p:sp>
    </p:spTree>
    <p:extLst>
      <p:ext uri="{BB962C8B-B14F-4D97-AF65-F5344CB8AC3E}">
        <p14:creationId xmlns:p14="http://schemas.microsoft.com/office/powerpoint/2010/main" val="38379844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e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847849" y="648392"/>
            <a:ext cx="9720263" cy="980407"/>
          </a:xfrm>
          <a:prstGeom prst="rect">
            <a:avLst/>
          </a:prstGeom>
        </p:spPr>
        <p:txBody>
          <a:bodyPr vert="horz" lIns="0" tIns="0" rIns="0" bIns="0" rtlCol="0" anchor="t">
            <a:noAutofit/>
          </a:bodyPr>
          <a:lstStyle/>
          <a:p>
            <a:endParaRPr lang="de-CH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847849" y="1700809"/>
            <a:ext cx="9720263" cy="45088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de-CH" noProof="0"/>
              <a:t>Textmasterformat bearbeiten</a:t>
            </a:r>
          </a:p>
          <a:p>
            <a:pPr lvl="1"/>
            <a:r>
              <a:rPr lang="de-CH" noProof="0"/>
              <a:t>Zweite Ebene</a:t>
            </a:r>
          </a:p>
          <a:p>
            <a:pPr lvl="2"/>
            <a:r>
              <a:rPr lang="de-CH" noProof="0"/>
              <a:t>Dritte Ebene</a:t>
            </a:r>
          </a:p>
          <a:p>
            <a:pPr lvl="3"/>
            <a:r>
              <a:rPr lang="de-CH" noProof="0"/>
              <a:t>Vierte Ebene</a:t>
            </a:r>
          </a:p>
          <a:p>
            <a:pPr lvl="4"/>
            <a:r>
              <a:rPr lang="de-CH" noProof="0"/>
              <a:t>Fünfte Ebene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1847849" y="6423959"/>
            <a:ext cx="804641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/>
              <a:t>20.02.2020</a:t>
            </a:r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2652491" y="6423959"/>
            <a:ext cx="8280920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r>
              <a:rPr lang="de-CH" err="1"/>
              <a:t>Quickline</a:t>
            </a:r>
            <a:r>
              <a:rPr lang="de-CH"/>
              <a:t> E2E </a:t>
            </a:r>
            <a:r>
              <a:rPr lang="de-CH" err="1"/>
              <a:t>Process</a:t>
            </a:r>
            <a:r>
              <a:rPr lang="de-CH"/>
              <a:t>, Jens Rose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11064553" y="6423959"/>
            <a:ext cx="503559" cy="144016"/>
          </a:xfrm>
          <a:prstGeom prst="rect">
            <a:avLst/>
          </a:prstGeom>
        </p:spPr>
        <p:txBody>
          <a:bodyPr vert="horz" lIns="0" tIns="0" rIns="0" bIns="0" rtlCol="0" anchor="t" anchorCtr="0"/>
          <a:lstStyle>
            <a:lvl1pPr algn="r">
              <a:defRPr sz="1000">
                <a:solidFill>
                  <a:schemeClr val="tx1"/>
                </a:solidFill>
              </a:defRPr>
            </a:lvl1pPr>
          </a:lstStyle>
          <a:p>
            <a:fld id="{442AD375-037F-43D0-B059-5172DA06796A}" type="slidenum">
              <a:rPr lang="de-CH" smtClean="0"/>
              <a:pPr/>
              <a:t>‹#›</a:t>
            </a:fld>
            <a:endParaRPr lang="de-CH"/>
          </a:p>
        </p:txBody>
      </p:sp>
      <p:pic>
        <p:nvPicPr>
          <p:cNvPr id="11" name="Grafik 10">
            <a:extLst>
              <a:ext uri="{FF2B5EF4-FFF2-40B4-BE49-F238E27FC236}">
                <a16:creationId xmlns:a16="http://schemas.microsoft.com/office/drawing/2014/main" id="{3D935750-EDFD-4599-9181-0755401C6386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362" y="6299310"/>
            <a:ext cx="1011745" cy="370050"/>
          </a:xfrm>
          <a:prstGeom prst="rect">
            <a:avLst/>
          </a:prstGeom>
        </p:spPr>
      </p:pic>
      <p:pic>
        <p:nvPicPr>
          <p:cNvPr id="17" name="Grafik 16">
            <a:extLst>
              <a:ext uri="{FF2B5EF4-FFF2-40B4-BE49-F238E27FC236}">
                <a16:creationId xmlns:a16="http://schemas.microsoft.com/office/drawing/2014/main" id="{47BDEE80-EE43-42A2-B8AB-0CB9A146D036}"/>
              </a:ext>
            </a:extLst>
          </p:cNvPr>
          <p:cNvPicPr>
            <a:picLocks noChangeAspect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200" y="-10800"/>
            <a:ext cx="1386976" cy="20110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166389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8" r:id="rId1"/>
    <p:sldLayoutId id="2147483666" r:id="rId2"/>
    <p:sldLayoutId id="2147483659" r:id="rId3"/>
    <p:sldLayoutId id="2147483668" r:id="rId4"/>
    <p:sldLayoutId id="2147483669" r:id="rId5"/>
    <p:sldLayoutId id="2147483670" r:id="rId6"/>
    <p:sldLayoutId id="2147483672" r:id="rId7"/>
    <p:sldLayoutId id="2147483673" r:id="rId8"/>
    <p:sldLayoutId id="2147483663" r:id="rId9"/>
    <p:sldLayoutId id="2147483671" r:id="rId10"/>
    <p:sldLayoutId id="2147483664" r:id="rId11"/>
  </p:sldLayoutIdLst>
  <p:hf hdr="0"/>
  <p:txStyles>
    <p:titleStyle>
      <a:lvl1pPr algn="l" defTabSz="914400" rtl="0" eaLnBrk="1" latinLnBrk="0" hangingPunct="1">
        <a:lnSpc>
          <a:spcPct val="100000"/>
        </a:lnSpc>
        <a:spcBef>
          <a:spcPct val="0"/>
        </a:spcBef>
        <a:buNone/>
        <a:defRPr sz="32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715963" indent="-358775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­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077913" indent="-358775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433513" indent="-355600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793875" indent="-360363" algn="l" defTabSz="914400" rtl="0" eaLnBrk="1" latinLnBrk="0" hangingPunct="1">
        <a:lnSpc>
          <a:spcPct val="100000"/>
        </a:lnSpc>
        <a:spcBef>
          <a:spcPts val="0"/>
        </a:spcBef>
        <a:buFont typeface="Arial" panose="020B0604020202020204" pitchFamily="34" charset="0"/>
        <a:buChar char="-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1164" userDrawn="1">
          <p15:clr>
            <a:srgbClr val="F26B43"/>
          </p15:clr>
        </p15:guide>
        <p15:guide id="2" pos="7287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iki.qlgroup.ch/display/PRJ/01+-+Verkauf" TargetMode="Externa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5" name="Gerade Verbindung 84">
            <a:extLst>
              <a:ext uri="{FF2B5EF4-FFF2-40B4-BE49-F238E27FC236}">
                <a16:creationId xmlns:a16="http://schemas.microsoft.com/office/drawing/2014/main" id="{4BC117F1-45DC-FC45-8799-BCCAA495F213}"/>
              </a:ext>
            </a:extLst>
          </p:cNvPr>
          <p:cNvCxnSpPr>
            <a:cxnSpLocks/>
          </p:cNvCxnSpPr>
          <p:nvPr/>
        </p:nvCxnSpPr>
        <p:spPr>
          <a:xfrm>
            <a:off x="1812164" y="2650720"/>
            <a:ext cx="9461913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el 1">
            <a:extLst>
              <a:ext uri="{FF2B5EF4-FFF2-40B4-BE49-F238E27FC236}">
                <a16:creationId xmlns:a16="http://schemas.microsoft.com/office/drawing/2014/main" id="{71CEFE11-A4A3-4C0D-9B15-68F68DE8835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847849" y="226046"/>
            <a:ext cx="9720263" cy="525718"/>
          </a:xfrm>
        </p:spPr>
        <p:txBody>
          <a:bodyPr/>
          <a:lstStyle/>
          <a:p>
            <a:r>
              <a:rPr lang="en-GB" dirty="0"/>
              <a:t>2B E2E Main </a:t>
            </a:r>
            <a:r>
              <a:rPr lang="en-GB" dirty="0" err="1"/>
              <a:t>ProcessMap</a:t>
            </a:r>
            <a:r>
              <a:rPr lang="en-GB" dirty="0"/>
              <a:t> &amp; Business Case</a:t>
            </a:r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56A97AFD-16FE-4EA5-A888-4A84A29DE5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42AD375-037F-43D0-B059-5172DA06796A}" type="slidenum">
              <a:rPr lang="en-GB" smtClean="0"/>
              <a:pPr/>
              <a:t>1</a:t>
            </a:fld>
            <a:endParaRPr lang="en-GB"/>
          </a:p>
        </p:txBody>
      </p:sp>
      <p:sp>
        <p:nvSpPr>
          <p:cNvPr id="7" name="Rechteck 6">
            <a:extLst>
              <a:ext uri="{FF2B5EF4-FFF2-40B4-BE49-F238E27FC236}">
                <a16:creationId xmlns:a16="http://schemas.microsoft.com/office/drawing/2014/main" id="{EAF61336-3AC9-F748-AE23-97872D3063D6}"/>
              </a:ext>
            </a:extLst>
          </p:cNvPr>
          <p:cNvSpPr/>
          <p:nvPr/>
        </p:nvSpPr>
        <p:spPr>
          <a:xfrm>
            <a:off x="5537857" y="3635622"/>
            <a:ext cx="242374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</a:p>
          <a:p>
            <a:endParaRPr lang="de-DE"/>
          </a:p>
        </p:txBody>
      </p:sp>
      <p:sp>
        <p:nvSpPr>
          <p:cNvPr id="8" name="Rechteck 7">
            <a:extLst>
              <a:ext uri="{FF2B5EF4-FFF2-40B4-BE49-F238E27FC236}">
                <a16:creationId xmlns:a16="http://schemas.microsoft.com/office/drawing/2014/main" id="{FC378ADE-EBE6-F244-8B0A-025B9E59A73C}"/>
              </a:ext>
            </a:extLst>
          </p:cNvPr>
          <p:cNvSpPr/>
          <p:nvPr/>
        </p:nvSpPr>
        <p:spPr>
          <a:xfrm>
            <a:off x="5537857" y="363562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de-DE"/>
          </a:p>
        </p:txBody>
      </p:sp>
      <p:sp>
        <p:nvSpPr>
          <p:cNvPr id="12" name="Rechteck 11">
            <a:extLst>
              <a:ext uri="{FF2B5EF4-FFF2-40B4-BE49-F238E27FC236}">
                <a16:creationId xmlns:a16="http://schemas.microsoft.com/office/drawing/2014/main" id="{E8C7BDB4-9C7E-8447-A03C-A1B072F99250}"/>
              </a:ext>
            </a:extLst>
          </p:cNvPr>
          <p:cNvSpPr/>
          <p:nvPr/>
        </p:nvSpPr>
        <p:spPr>
          <a:xfrm>
            <a:off x="5537857" y="363562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de-DE"/>
          </a:p>
        </p:txBody>
      </p:sp>
      <p:sp>
        <p:nvSpPr>
          <p:cNvPr id="19" name="Rechteck 18">
            <a:extLst>
              <a:ext uri="{FF2B5EF4-FFF2-40B4-BE49-F238E27FC236}">
                <a16:creationId xmlns:a16="http://schemas.microsoft.com/office/drawing/2014/main" id="{E837537C-DC43-0940-9C8A-D2030916798E}"/>
              </a:ext>
            </a:extLst>
          </p:cNvPr>
          <p:cNvSpPr/>
          <p:nvPr/>
        </p:nvSpPr>
        <p:spPr>
          <a:xfrm>
            <a:off x="5537857" y="3635622"/>
            <a:ext cx="24237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de-CH">
                <a:solidFill>
                  <a:srgbClr val="000000"/>
                </a:solidFill>
                <a:latin typeface="Times New Roman" panose="02020603050405020304" pitchFamily="18" charset="0"/>
              </a:rPr>
              <a:t> </a:t>
            </a:r>
            <a:endParaRPr lang="de-DE"/>
          </a:p>
        </p:txBody>
      </p:sp>
      <p:cxnSp>
        <p:nvCxnSpPr>
          <p:cNvPr id="28" name="Gerade Verbindung 27">
            <a:extLst>
              <a:ext uri="{FF2B5EF4-FFF2-40B4-BE49-F238E27FC236}">
                <a16:creationId xmlns:a16="http://schemas.microsoft.com/office/drawing/2014/main" id="{FD0D90B7-58BF-6349-8E34-044E43F01AB3}"/>
              </a:ext>
            </a:extLst>
          </p:cNvPr>
          <p:cNvCxnSpPr>
            <a:cxnSpLocks/>
          </p:cNvCxnSpPr>
          <p:nvPr/>
        </p:nvCxnSpPr>
        <p:spPr>
          <a:xfrm>
            <a:off x="1809139" y="4989781"/>
            <a:ext cx="9472359" cy="0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Gerade Verbindung 28">
            <a:extLst>
              <a:ext uri="{FF2B5EF4-FFF2-40B4-BE49-F238E27FC236}">
                <a16:creationId xmlns:a16="http://schemas.microsoft.com/office/drawing/2014/main" id="{35BCB1AD-3EE0-FB43-871C-037DBE5EA7DA}"/>
              </a:ext>
            </a:extLst>
          </p:cNvPr>
          <p:cNvCxnSpPr>
            <a:cxnSpLocks/>
          </p:cNvCxnSpPr>
          <p:nvPr/>
        </p:nvCxnSpPr>
        <p:spPr>
          <a:xfrm>
            <a:off x="1819585" y="3932418"/>
            <a:ext cx="9461913" cy="11978"/>
          </a:xfrm>
          <a:prstGeom prst="line">
            <a:avLst/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Rechteck 29">
            <a:extLst>
              <a:ext uri="{FF2B5EF4-FFF2-40B4-BE49-F238E27FC236}">
                <a16:creationId xmlns:a16="http://schemas.microsoft.com/office/drawing/2014/main" id="{C1219EC0-D3D3-CF4E-853D-0090207CBB73}"/>
              </a:ext>
            </a:extLst>
          </p:cNvPr>
          <p:cNvSpPr/>
          <p:nvPr/>
        </p:nvSpPr>
        <p:spPr>
          <a:xfrm>
            <a:off x="3662502" y="929695"/>
            <a:ext cx="1512103" cy="375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 err="1"/>
              <a:t>Selling</a:t>
            </a:r>
            <a:endParaRPr lang="de-DE" sz="1200"/>
          </a:p>
          <a:p>
            <a:pPr algn="ctr"/>
            <a:r>
              <a:rPr lang="de-DE" sz="1050"/>
              <a:t>(MAR-742)</a:t>
            </a:r>
          </a:p>
        </p:txBody>
      </p:sp>
      <p:sp>
        <p:nvSpPr>
          <p:cNvPr id="31" name="Rechteck 30">
            <a:extLst>
              <a:ext uri="{FF2B5EF4-FFF2-40B4-BE49-F238E27FC236}">
                <a16:creationId xmlns:a16="http://schemas.microsoft.com/office/drawing/2014/main" id="{F1F472C0-AE6E-F641-BD54-621959FF1C3F}"/>
              </a:ext>
            </a:extLst>
          </p:cNvPr>
          <p:cNvSpPr/>
          <p:nvPr/>
        </p:nvSpPr>
        <p:spPr>
          <a:xfrm>
            <a:off x="5595080" y="919090"/>
            <a:ext cx="1407771" cy="37597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1200" err="1"/>
              <a:t>Fullfilment</a:t>
            </a:r>
            <a:endParaRPr lang="en-US" sz="1200"/>
          </a:p>
          <a:p>
            <a:pPr algn="ctr"/>
            <a:r>
              <a:rPr lang="de-DE" sz="1050" dirty="0"/>
              <a:t>(MAR-743)</a:t>
            </a:r>
            <a:endParaRPr lang="de-DE" sz="1200" dirty="0"/>
          </a:p>
        </p:txBody>
      </p:sp>
      <p:sp>
        <p:nvSpPr>
          <p:cNvPr id="32" name="Rechteck 31">
            <a:extLst>
              <a:ext uri="{FF2B5EF4-FFF2-40B4-BE49-F238E27FC236}">
                <a16:creationId xmlns:a16="http://schemas.microsoft.com/office/drawing/2014/main" id="{8616E6AD-FD77-3147-BCA8-1BE570813C05}"/>
              </a:ext>
            </a:extLst>
          </p:cNvPr>
          <p:cNvSpPr/>
          <p:nvPr/>
        </p:nvSpPr>
        <p:spPr>
          <a:xfrm>
            <a:off x="7335630" y="913472"/>
            <a:ext cx="1688450" cy="392197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200"/>
              <a:t>Operation</a:t>
            </a:r>
          </a:p>
          <a:p>
            <a:pPr algn="ctr"/>
            <a:r>
              <a:rPr lang="de-DE" sz="1050"/>
              <a:t>(MAR-744)</a:t>
            </a:r>
          </a:p>
        </p:txBody>
      </p:sp>
      <p:sp>
        <p:nvSpPr>
          <p:cNvPr id="33" name="Rechteck 32">
            <a:hlinkClick r:id="rId2"/>
            <a:extLst>
              <a:ext uri="{FF2B5EF4-FFF2-40B4-BE49-F238E27FC236}">
                <a16:creationId xmlns:a16="http://schemas.microsoft.com/office/drawing/2014/main" id="{88435D3F-4E4D-1845-AB02-1692880718E8}"/>
              </a:ext>
            </a:extLst>
          </p:cNvPr>
          <p:cNvSpPr/>
          <p:nvPr/>
        </p:nvSpPr>
        <p:spPr>
          <a:xfrm>
            <a:off x="3659874" y="1414604"/>
            <a:ext cx="1512103" cy="17906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ysClr val="windowText" lastClr="000000"/>
                </a:solidFill>
              </a:rPr>
              <a:t>SP Online</a:t>
            </a:r>
          </a:p>
        </p:txBody>
      </p:sp>
      <p:sp>
        <p:nvSpPr>
          <p:cNvPr id="34" name="Rechteck 33">
            <a:extLst>
              <a:ext uri="{FF2B5EF4-FFF2-40B4-BE49-F238E27FC236}">
                <a16:creationId xmlns:a16="http://schemas.microsoft.com/office/drawing/2014/main" id="{F15AE75C-740D-C141-8210-6B080A51D6DC}"/>
              </a:ext>
            </a:extLst>
          </p:cNvPr>
          <p:cNvSpPr/>
          <p:nvPr/>
        </p:nvSpPr>
        <p:spPr>
          <a:xfrm>
            <a:off x="3659874" y="1640310"/>
            <a:ext cx="1512103" cy="1771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POS</a:t>
            </a:r>
          </a:p>
        </p:txBody>
      </p:sp>
      <p:sp>
        <p:nvSpPr>
          <p:cNvPr id="35" name="Rechteck 34">
            <a:extLst>
              <a:ext uri="{FF2B5EF4-FFF2-40B4-BE49-F238E27FC236}">
                <a16:creationId xmlns:a16="http://schemas.microsoft.com/office/drawing/2014/main" id="{0DDE5656-7C54-8E43-9118-830D5B228061}"/>
              </a:ext>
            </a:extLst>
          </p:cNvPr>
          <p:cNvSpPr/>
          <p:nvPr/>
        </p:nvSpPr>
        <p:spPr>
          <a:xfrm>
            <a:off x="3659874" y="1853276"/>
            <a:ext cx="1512103" cy="180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Partner</a:t>
            </a:r>
          </a:p>
        </p:txBody>
      </p:sp>
      <p:sp>
        <p:nvSpPr>
          <p:cNvPr id="36" name="Rechteck 35">
            <a:extLst>
              <a:ext uri="{FF2B5EF4-FFF2-40B4-BE49-F238E27FC236}">
                <a16:creationId xmlns:a16="http://schemas.microsoft.com/office/drawing/2014/main" id="{7522F363-FD90-B54C-9123-0C320F1951F6}"/>
              </a:ext>
            </a:extLst>
          </p:cNvPr>
          <p:cNvSpPr/>
          <p:nvPr/>
        </p:nvSpPr>
        <p:spPr>
          <a:xfrm>
            <a:off x="3659874" y="2067737"/>
            <a:ext cx="1512103" cy="180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Callcenter</a:t>
            </a:r>
          </a:p>
        </p:txBody>
      </p:sp>
      <p:sp>
        <p:nvSpPr>
          <p:cNvPr id="42" name="Rechteck 41">
            <a:extLst>
              <a:ext uri="{FF2B5EF4-FFF2-40B4-BE49-F238E27FC236}">
                <a16:creationId xmlns:a16="http://schemas.microsoft.com/office/drawing/2014/main" id="{8AF21540-3E01-2948-B628-02C940E6809E}"/>
              </a:ext>
            </a:extLst>
          </p:cNvPr>
          <p:cNvSpPr/>
          <p:nvPr/>
        </p:nvSpPr>
        <p:spPr>
          <a:xfrm>
            <a:off x="5606641" y="1876069"/>
            <a:ext cx="1392638" cy="17390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</a:t>
            </a:r>
            <a:r>
              <a:rPr lang="de-DE" sz="1000" err="1">
                <a:solidFill>
                  <a:sysClr val="windowText" lastClr="000000"/>
                </a:solidFill>
              </a:rPr>
              <a:t>OffNet</a:t>
            </a:r>
            <a:endParaRPr lang="de-DE" sz="1000">
              <a:solidFill>
                <a:sysClr val="windowText" lastClr="000000"/>
              </a:solidFill>
            </a:endParaRPr>
          </a:p>
        </p:txBody>
      </p:sp>
      <p:sp>
        <p:nvSpPr>
          <p:cNvPr id="43" name="Rechteck 42">
            <a:extLst>
              <a:ext uri="{FF2B5EF4-FFF2-40B4-BE49-F238E27FC236}">
                <a16:creationId xmlns:a16="http://schemas.microsoft.com/office/drawing/2014/main" id="{940EECA8-4675-3A40-B27A-252C693A0478}"/>
              </a:ext>
            </a:extLst>
          </p:cNvPr>
          <p:cNvSpPr/>
          <p:nvPr/>
        </p:nvSpPr>
        <p:spPr>
          <a:xfrm>
            <a:off x="5599076" y="1410319"/>
            <a:ext cx="1400203" cy="1749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</a:t>
            </a:r>
            <a:r>
              <a:rPr lang="de-DE" sz="1000" err="1">
                <a:solidFill>
                  <a:sysClr val="windowText" lastClr="000000"/>
                </a:solidFill>
              </a:rPr>
              <a:t>OnNet</a:t>
            </a:r>
            <a:endParaRPr lang="de-DE" sz="1000">
              <a:solidFill>
                <a:sysClr val="windowText" lastClr="000000"/>
              </a:solidFill>
            </a:endParaRPr>
          </a:p>
        </p:txBody>
      </p:sp>
      <p:sp>
        <p:nvSpPr>
          <p:cNvPr id="45" name="Rechteck 44">
            <a:extLst>
              <a:ext uri="{FF2B5EF4-FFF2-40B4-BE49-F238E27FC236}">
                <a16:creationId xmlns:a16="http://schemas.microsoft.com/office/drawing/2014/main" id="{38BD06AD-2A1A-504B-B460-D5C8D34DB21B}"/>
              </a:ext>
            </a:extLst>
          </p:cNvPr>
          <p:cNvSpPr/>
          <p:nvPr/>
        </p:nvSpPr>
        <p:spPr>
          <a:xfrm>
            <a:off x="7347536" y="1397651"/>
            <a:ext cx="1676543" cy="4440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Billing </a:t>
            </a:r>
          </a:p>
          <a:p>
            <a:pPr algn="ctr"/>
            <a:r>
              <a:rPr lang="de-DE" sz="1000" err="1">
                <a:solidFill>
                  <a:schemeClr val="tx1"/>
                </a:solidFill>
              </a:rPr>
              <a:t>OnNet</a:t>
            </a:r>
            <a:r>
              <a:rPr lang="de-DE" sz="1000">
                <a:solidFill>
                  <a:schemeClr val="tx1"/>
                </a:solidFill>
              </a:rPr>
              <a:t>, </a:t>
            </a:r>
            <a:r>
              <a:rPr lang="de-DE" sz="1000" err="1">
                <a:solidFill>
                  <a:schemeClr val="tx1"/>
                </a:solidFill>
              </a:rPr>
              <a:t>OnNet</a:t>
            </a:r>
            <a:r>
              <a:rPr lang="de-DE" sz="1000">
                <a:solidFill>
                  <a:schemeClr val="tx1"/>
                </a:solidFill>
              </a:rPr>
              <a:t>+ &amp; </a:t>
            </a:r>
            <a:r>
              <a:rPr lang="de-DE" sz="1000" err="1">
                <a:solidFill>
                  <a:schemeClr val="tx1"/>
                </a:solidFill>
              </a:rPr>
              <a:t>OffNet</a:t>
            </a:r>
            <a:r>
              <a:rPr lang="de-DE" sz="1000">
                <a:solidFill>
                  <a:schemeClr val="tx1"/>
                </a:solidFill>
              </a:rPr>
              <a:t>+</a:t>
            </a:r>
            <a:endParaRPr lang="de-DE" sz="1000">
              <a:solidFill>
                <a:schemeClr val="tx1"/>
              </a:solidFill>
              <a:cs typeface="Arial"/>
            </a:endParaRPr>
          </a:p>
        </p:txBody>
      </p:sp>
      <p:sp>
        <p:nvSpPr>
          <p:cNvPr id="46" name="Rechteck 45">
            <a:extLst>
              <a:ext uri="{FF2B5EF4-FFF2-40B4-BE49-F238E27FC236}">
                <a16:creationId xmlns:a16="http://schemas.microsoft.com/office/drawing/2014/main" id="{EEAC3F4A-2730-0842-90C9-AC64B7D1DCDD}"/>
              </a:ext>
            </a:extLst>
          </p:cNvPr>
          <p:cNvSpPr/>
          <p:nvPr/>
        </p:nvSpPr>
        <p:spPr>
          <a:xfrm>
            <a:off x="7382798" y="5058928"/>
            <a:ext cx="1664639" cy="150166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INC </a:t>
            </a:r>
            <a:r>
              <a:rPr lang="de-DE" sz="1000" err="1">
                <a:solidFill>
                  <a:sysClr val="windowText" lastClr="000000"/>
                </a:solidFill>
              </a:rPr>
              <a:t>Mgmt</a:t>
            </a:r>
            <a:r>
              <a:rPr lang="de-DE" sz="1000">
                <a:solidFill>
                  <a:sysClr val="windowText" lastClr="000000"/>
                </a:solidFill>
              </a:rPr>
              <a:t>. (Single)</a:t>
            </a:r>
          </a:p>
        </p:txBody>
      </p:sp>
      <p:sp>
        <p:nvSpPr>
          <p:cNvPr id="47" name="Rechteck 46">
            <a:extLst>
              <a:ext uri="{FF2B5EF4-FFF2-40B4-BE49-F238E27FC236}">
                <a16:creationId xmlns:a16="http://schemas.microsoft.com/office/drawing/2014/main" id="{CE141DD8-F13A-AA46-9A74-6C8DBFDB1177}"/>
              </a:ext>
            </a:extLst>
          </p:cNvPr>
          <p:cNvSpPr/>
          <p:nvPr/>
        </p:nvSpPr>
        <p:spPr>
          <a:xfrm>
            <a:off x="7382796" y="5262950"/>
            <a:ext cx="1664639" cy="159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INC </a:t>
            </a:r>
            <a:r>
              <a:rPr lang="de-DE" sz="1000" err="1">
                <a:solidFill>
                  <a:sysClr val="windowText" lastClr="000000"/>
                </a:solidFill>
              </a:rPr>
              <a:t>Mgmt</a:t>
            </a:r>
            <a:r>
              <a:rPr lang="de-DE" sz="1000">
                <a:solidFill>
                  <a:sysClr val="windowText" lastClr="000000"/>
                </a:solidFill>
              </a:rPr>
              <a:t>. (Major)</a:t>
            </a:r>
          </a:p>
        </p:txBody>
      </p:sp>
      <p:sp>
        <p:nvSpPr>
          <p:cNvPr id="48" name="Rechteck 47">
            <a:extLst>
              <a:ext uri="{FF2B5EF4-FFF2-40B4-BE49-F238E27FC236}">
                <a16:creationId xmlns:a16="http://schemas.microsoft.com/office/drawing/2014/main" id="{D212E4CC-BE42-CB42-883F-9519998A93E0}"/>
              </a:ext>
            </a:extLst>
          </p:cNvPr>
          <p:cNvSpPr/>
          <p:nvPr/>
        </p:nvSpPr>
        <p:spPr>
          <a:xfrm>
            <a:off x="7377166" y="5470650"/>
            <a:ext cx="1664639" cy="159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Problem </a:t>
            </a:r>
            <a:r>
              <a:rPr lang="de-DE" sz="1000" err="1">
                <a:solidFill>
                  <a:sysClr val="windowText" lastClr="000000"/>
                </a:solidFill>
              </a:rPr>
              <a:t>Mgmt</a:t>
            </a:r>
            <a:r>
              <a:rPr lang="de-DE" sz="1000"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49" name="Rechteck 48">
            <a:extLst>
              <a:ext uri="{FF2B5EF4-FFF2-40B4-BE49-F238E27FC236}">
                <a16:creationId xmlns:a16="http://schemas.microsoft.com/office/drawing/2014/main" id="{C823DCF6-AC37-9147-9097-78215F5EFB49}"/>
              </a:ext>
            </a:extLst>
          </p:cNvPr>
          <p:cNvSpPr/>
          <p:nvPr/>
        </p:nvSpPr>
        <p:spPr>
          <a:xfrm>
            <a:off x="7380428" y="5684907"/>
            <a:ext cx="1664639" cy="159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Event </a:t>
            </a:r>
            <a:r>
              <a:rPr lang="de-DE" sz="1000" err="1">
                <a:solidFill>
                  <a:sysClr val="windowText" lastClr="000000"/>
                </a:solidFill>
              </a:rPr>
              <a:t>Mgmt</a:t>
            </a:r>
            <a:r>
              <a:rPr lang="de-DE" sz="1000"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50" name="Rechteck 49">
            <a:extLst>
              <a:ext uri="{FF2B5EF4-FFF2-40B4-BE49-F238E27FC236}">
                <a16:creationId xmlns:a16="http://schemas.microsoft.com/office/drawing/2014/main" id="{6743624A-19C5-B549-B2A5-CF07808ABBC0}"/>
              </a:ext>
            </a:extLst>
          </p:cNvPr>
          <p:cNvSpPr/>
          <p:nvPr/>
        </p:nvSpPr>
        <p:spPr>
          <a:xfrm>
            <a:off x="7377165" y="5887272"/>
            <a:ext cx="1664639" cy="15988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Access </a:t>
            </a:r>
            <a:r>
              <a:rPr lang="de-DE" sz="1000" err="1">
                <a:solidFill>
                  <a:sysClr val="windowText" lastClr="000000"/>
                </a:solidFill>
              </a:rPr>
              <a:t>Mgmt</a:t>
            </a:r>
            <a:r>
              <a:rPr lang="de-DE" sz="1000"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51" name="Rechteck 50">
            <a:extLst>
              <a:ext uri="{FF2B5EF4-FFF2-40B4-BE49-F238E27FC236}">
                <a16:creationId xmlns:a16="http://schemas.microsoft.com/office/drawing/2014/main" id="{B5F69601-CB57-7F44-BFEB-AE8EDE15B728}"/>
              </a:ext>
            </a:extLst>
          </p:cNvPr>
          <p:cNvSpPr/>
          <p:nvPr/>
        </p:nvSpPr>
        <p:spPr>
          <a:xfrm rot="16200000">
            <a:off x="3409685" y="2801040"/>
            <a:ext cx="3978649" cy="235960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bg1"/>
                </a:solidFill>
              </a:rPr>
              <a:t>Order Commit</a:t>
            </a:r>
          </a:p>
        </p:txBody>
      </p:sp>
      <p:sp>
        <p:nvSpPr>
          <p:cNvPr id="52" name="Rechteck 51">
            <a:extLst>
              <a:ext uri="{FF2B5EF4-FFF2-40B4-BE49-F238E27FC236}">
                <a16:creationId xmlns:a16="http://schemas.microsoft.com/office/drawing/2014/main" id="{F56355C9-641A-B14A-81AC-B48C3B547737}"/>
              </a:ext>
            </a:extLst>
          </p:cNvPr>
          <p:cNvSpPr/>
          <p:nvPr/>
        </p:nvSpPr>
        <p:spPr>
          <a:xfrm rot="16200000">
            <a:off x="5194835" y="2788878"/>
            <a:ext cx="3985627" cy="242375"/>
          </a:xfrm>
          <a:prstGeom prst="rect">
            <a:avLst/>
          </a:prstGeom>
          <a:solidFill>
            <a:schemeClr val="accent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50">
                <a:solidFill>
                  <a:schemeClr val="bg1"/>
                </a:solidFill>
              </a:rPr>
              <a:t>Ready </a:t>
            </a:r>
            <a:r>
              <a:rPr lang="de-DE" sz="1050" err="1">
                <a:solidFill>
                  <a:schemeClr val="bg1"/>
                </a:solidFill>
              </a:rPr>
              <a:t>for</a:t>
            </a:r>
            <a:r>
              <a:rPr lang="de-DE" sz="1050">
                <a:solidFill>
                  <a:schemeClr val="bg1"/>
                </a:solidFill>
              </a:rPr>
              <a:t> Service</a:t>
            </a:r>
          </a:p>
        </p:txBody>
      </p:sp>
      <p:sp>
        <p:nvSpPr>
          <p:cNvPr id="60" name="Rechteck 59">
            <a:extLst>
              <a:ext uri="{FF2B5EF4-FFF2-40B4-BE49-F238E27FC236}">
                <a16:creationId xmlns:a16="http://schemas.microsoft.com/office/drawing/2014/main" id="{C606152A-9F71-384C-BE8B-1DAF56C720F8}"/>
              </a:ext>
            </a:extLst>
          </p:cNvPr>
          <p:cNvSpPr/>
          <p:nvPr/>
        </p:nvSpPr>
        <p:spPr>
          <a:xfrm>
            <a:off x="1812164" y="924803"/>
            <a:ext cx="1722854" cy="3808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Business Case</a:t>
            </a:r>
          </a:p>
        </p:txBody>
      </p:sp>
      <p:sp>
        <p:nvSpPr>
          <p:cNvPr id="61" name="Rechteck 60">
            <a:extLst>
              <a:ext uri="{FF2B5EF4-FFF2-40B4-BE49-F238E27FC236}">
                <a16:creationId xmlns:a16="http://schemas.microsoft.com/office/drawing/2014/main" id="{4F56EFA3-5133-F046-A35B-57C6AE83B6A0}"/>
              </a:ext>
            </a:extLst>
          </p:cNvPr>
          <p:cNvSpPr/>
          <p:nvPr/>
        </p:nvSpPr>
        <p:spPr>
          <a:xfrm>
            <a:off x="1812164" y="1409721"/>
            <a:ext cx="1722854" cy="1145362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>
                <a:solidFill>
                  <a:schemeClr val="tx1"/>
                </a:solidFill>
              </a:rPr>
              <a:t>ADD (New Customer)</a:t>
            </a:r>
          </a:p>
          <a:p>
            <a:pPr algn="ctr"/>
            <a:r>
              <a:rPr lang="de-DE" sz="1050">
                <a:solidFill>
                  <a:schemeClr val="tx1"/>
                </a:solidFill>
              </a:rPr>
              <a:t>(Inkl. RN Portierung)</a:t>
            </a:r>
          </a:p>
        </p:txBody>
      </p:sp>
      <p:sp>
        <p:nvSpPr>
          <p:cNvPr id="67" name="Rechteck 66">
            <a:extLst>
              <a:ext uri="{FF2B5EF4-FFF2-40B4-BE49-F238E27FC236}">
                <a16:creationId xmlns:a16="http://schemas.microsoft.com/office/drawing/2014/main" id="{F2B745F3-E186-384A-BC68-8A28922BB9A1}"/>
              </a:ext>
            </a:extLst>
          </p:cNvPr>
          <p:cNvSpPr/>
          <p:nvPr/>
        </p:nvSpPr>
        <p:spPr>
          <a:xfrm>
            <a:off x="1830156" y="4025157"/>
            <a:ext cx="1722854" cy="87772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>
                <a:solidFill>
                  <a:schemeClr val="tx1"/>
                </a:solidFill>
              </a:rPr>
              <a:t>Termination </a:t>
            </a:r>
            <a:br>
              <a:rPr lang="de-DE" sz="1050">
                <a:solidFill>
                  <a:schemeClr val="tx1"/>
                </a:solidFill>
              </a:rPr>
            </a:br>
            <a:r>
              <a:rPr lang="de-DE" sz="1050">
                <a:solidFill>
                  <a:schemeClr val="tx1"/>
                </a:solidFill>
              </a:rPr>
              <a:t>(inkl. RN Portierung)</a:t>
            </a:r>
          </a:p>
        </p:txBody>
      </p:sp>
      <p:sp>
        <p:nvSpPr>
          <p:cNvPr id="68" name="Rechteck 67">
            <a:extLst>
              <a:ext uri="{FF2B5EF4-FFF2-40B4-BE49-F238E27FC236}">
                <a16:creationId xmlns:a16="http://schemas.microsoft.com/office/drawing/2014/main" id="{81D968AA-06A8-2940-8FEA-811222ADFFD2}"/>
              </a:ext>
            </a:extLst>
          </p:cNvPr>
          <p:cNvSpPr/>
          <p:nvPr/>
        </p:nvSpPr>
        <p:spPr>
          <a:xfrm>
            <a:off x="1812164" y="5068935"/>
            <a:ext cx="1722854" cy="984745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>
                <a:solidFill>
                  <a:schemeClr val="tx1"/>
                </a:solidFill>
              </a:rPr>
              <a:t>Assurance</a:t>
            </a:r>
          </a:p>
        </p:txBody>
      </p:sp>
      <p:sp>
        <p:nvSpPr>
          <p:cNvPr id="75" name="Rechteck 74">
            <a:extLst>
              <a:ext uri="{FF2B5EF4-FFF2-40B4-BE49-F238E27FC236}">
                <a16:creationId xmlns:a16="http://schemas.microsoft.com/office/drawing/2014/main" id="{BCF6C9FF-CDEC-954E-90DE-D431239EF8E9}"/>
              </a:ext>
            </a:extLst>
          </p:cNvPr>
          <p:cNvSpPr/>
          <p:nvPr/>
        </p:nvSpPr>
        <p:spPr>
          <a:xfrm>
            <a:off x="1817533" y="2764025"/>
            <a:ext cx="1722854" cy="109637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050" err="1">
                <a:solidFill>
                  <a:schemeClr val="tx1"/>
                </a:solidFill>
              </a:rPr>
              <a:t>Changes</a:t>
            </a:r>
            <a:r>
              <a:rPr lang="de-DE" sz="1050">
                <a:solidFill>
                  <a:schemeClr val="tx1"/>
                </a:solidFill>
              </a:rPr>
              <a:t> </a:t>
            </a:r>
          </a:p>
          <a:p>
            <a:pPr algn="ctr"/>
            <a:r>
              <a:rPr lang="de-DE" sz="1050">
                <a:solidFill>
                  <a:schemeClr val="tx1"/>
                </a:solidFill>
              </a:rPr>
              <a:t>(inkl. Umzug)</a:t>
            </a:r>
          </a:p>
        </p:txBody>
      </p:sp>
      <p:sp>
        <p:nvSpPr>
          <p:cNvPr id="76" name="Rechteck 75">
            <a:extLst>
              <a:ext uri="{FF2B5EF4-FFF2-40B4-BE49-F238E27FC236}">
                <a16:creationId xmlns:a16="http://schemas.microsoft.com/office/drawing/2014/main" id="{BD9A53D6-A3AC-2644-903B-0C2DE029153B}"/>
              </a:ext>
            </a:extLst>
          </p:cNvPr>
          <p:cNvSpPr/>
          <p:nvPr/>
        </p:nvSpPr>
        <p:spPr>
          <a:xfrm>
            <a:off x="5602648" y="1642321"/>
            <a:ext cx="1408397" cy="164969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chemeClr val="tx1"/>
                </a:solidFill>
              </a:rPr>
              <a:t>SP </a:t>
            </a:r>
            <a:r>
              <a:rPr lang="de-DE" sz="1000" err="1">
                <a:solidFill>
                  <a:schemeClr val="tx1"/>
                </a:solidFill>
              </a:rPr>
              <a:t>OnNet</a:t>
            </a:r>
            <a:r>
              <a:rPr lang="de-DE" sz="1000">
                <a:solidFill>
                  <a:schemeClr val="tx1"/>
                </a:solidFill>
              </a:rPr>
              <a:t>+ &amp; </a:t>
            </a:r>
            <a:r>
              <a:rPr lang="de-DE" sz="1000" err="1">
                <a:solidFill>
                  <a:schemeClr val="tx1"/>
                </a:solidFill>
              </a:rPr>
              <a:t>Offnet</a:t>
            </a:r>
            <a:r>
              <a:rPr lang="de-DE" sz="1000">
                <a:solidFill>
                  <a:schemeClr val="tx1"/>
                </a:solidFill>
              </a:rPr>
              <a:t>+</a:t>
            </a:r>
          </a:p>
        </p:txBody>
      </p:sp>
      <p:sp>
        <p:nvSpPr>
          <p:cNvPr id="81" name="Rechteck 80">
            <a:extLst>
              <a:ext uri="{FF2B5EF4-FFF2-40B4-BE49-F238E27FC236}">
                <a16:creationId xmlns:a16="http://schemas.microsoft.com/office/drawing/2014/main" id="{341758E6-3231-B746-BBAF-E5C293BFD6BA}"/>
              </a:ext>
            </a:extLst>
          </p:cNvPr>
          <p:cNvSpPr/>
          <p:nvPr/>
        </p:nvSpPr>
        <p:spPr>
          <a:xfrm>
            <a:off x="3695785" y="4032955"/>
            <a:ext cx="1512103" cy="1790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Online</a:t>
            </a:r>
          </a:p>
        </p:txBody>
      </p:sp>
      <p:sp>
        <p:nvSpPr>
          <p:cNvPr id="82" name="Rechteck 81">
            <a:extLst>
              <a:ext uri="{FF2B5EF4-FFF2-40B4-BE49-F238E27FC236}">
                <a16:creationId xmlns:a16="http://schemas.microsoft.com/office/drawing/2014/main" id="{0056150B-E638-AC4C-8FDE-39151EAB7EE9}"/>
              </a:ext>
            </a:extLst>
          </p:cNvPr>
          <p:cNvSpPr/>
          <p:nvPr/>
        </p:nvSpPr>
        <p:spPr>
          <a:xfrm>
            <a:off x="3695785" y="4258661"/>
            <a:ext cx="1512103" cy="1771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POS</a:t>
            </a:r>
          </a:p>
        </p:txBody>
      </p:sp>
      <p:sp>
        <p:nvSpPr>
          <p:cNvPr id="83" name="Rechteck 82">
            <a:extLst>
              <a:ext uri="{FF2B5EF4-FFF2-40B4-BE49-F238E27FC236}">
                <a16:creationId xmlns:a16="http://schemas.microsoft.com/office/drawing/2014/main" id="{CBBA7094-1C63-B248-8658-2ED0A0BFACDB}"/>
              </a:ext>
            </a:extLst>
          </p:cNvPr>
          <p:cNvSpPr/>
          <p:nvPr/>
        </p:nvSpPr>
        <p:spPr>
          <a:xfrm>
            <a:off x="3695785" y="4471627"/>
            <a:ext cx="1512103" cy="180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Partner</a:t>
            </a:r>
          </a:p>
        </p:txBody>
      </p:sp>
      <p:sp>
        <p:nvSpPr>
          <p:cNvPr id="84" name="Rechteck 83">
            <a:extLst>
              <a:ext uri="{FF2B5EF4-FFF2-40B4-BE49-F238E27FC236}">
                <a16:creationId xmlns:a16="http://schemas.microsoft.com/office/drawing/2014/main" id="{0D16A7E5-9FC2-8042-972F-7769D07DD8F5}"/>
              </a:ext>
            </a:extLst>
          </p:cNvPr>
          <p:cNvSpPr/>
          <p:nvPr/>
        </p:nvSpPr>
        <p:spPr>
          <a:xfrm>
            <a:off x="3695785" y="4686088"/>
            <a:ext cx="1512103" cy="180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Callcenter</a:t>
            </a:r>
          </a:p>
        </p:txBody>
      </p:sp>
      <p:sp>
        <p:nvSpPr>
          <p:cNvPr id="88" name="Rechteck 87">
            <a:extLst>
              <a:ext uri="{FF2B5EF4-FFF2-40B4-BE49-F238E27FC236}">
                <a16:creationId xmlns:a16="http://schemas.microsoft.com/office/drawing/2014/main" id="{53295B0B-EE3B-E845-903F-A1865F3A7DC1}"/>
              </a:ext>
            </a:extLst>
          </p:cNvPr>
          <p:cNvSpPr/>
          <p:nvPr/>
        </p:nvSpPr>
        <p:spPr>
          <a:xfrm>
            <a:off x="3674353" y="2763983"/>
            <a:ext cx="1512103" cy="17906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ysClr val="windowText" lastClr="000000"/>
                </a:solidFill>
              </a:rPr>
              <a:t>SP Online</a:t>
            </a:r>
          </a:p>
        </p:txBody>
      </p:sp>
      <p:sp>
        <p:nvSpPr>
          <p:cNvPr id="89" name="Rechteck 88">
            <a:extLst>
              <a:ext uri="{FF2B5EF4-FFF2-40B4-BE49-F238E27FC236}">
                <a16:creationId xmlns:a16="http://schemas.microsoft.com/office/drawing/2014/main" id="{BF936E6B-0043-C14D-933F-04544BE99FE6}"/>
              </a:ext>
            </a:extLst>
          </p:cNvPr>
          <p:cNvSpPr/>
          <p:nvPr/>
        </p:nvSpPr>
        <p:spPr>
          <a:xfrm>
            <a:off x="3674353" y="2989689"/>
            <a:ext cx="1512103" cy="17718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POS</a:t>
            </a:r>
          </a:p>
        </p:txBody>
      </p:sp>
      <p:sp>
        <p:nvSpPr>
          <p:cNvPr id="90" name="Rechteck 89">
            <a:extLst>
              <a:ext uri="{FF2B5EF4-FFF2-40B4-BE49-F238E27FC236}">
                <a16:creationId xmlns:a16="http://schemas.microsoft.com/office/drawing/2014/main" id="{0977FC70-47B1-C444-8023-61A886B7BB50}"/>
              </a:ext>
            </a:extLst>
          </p:cNvPr>
          <p:cNvSpPr/>
          <p:nvPr/>
        </p:nvSpPr>
        <p:spPr>
          <a:xfrm>
            <a:off x="3674353" y="3202655"/>
            <a:ext cx="1512103" cy="180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Partner</a:t>
            </a:r>
          </a:p>
        </p:txBody>
      </p:sp>
      <p:sp>
        <p:nvSpPr>
          <p:cNvPr id="91" name="Rechteck 90">
            <a:extLst>
              <a:ext uri="{FF2B5EF4-FFF2-40B4-BE49-F238E27FC236}">
                <a16:creationId xmlns:a16="http://schemas.microsoft.com/office/drawing/2014/main" id="{EEBA2F5C-711E-A349-AE7F-A31D92625AFB}"/>
              </a:ext>
            </a:extLst>
          </p:cNvPr>
          <p:cNvSpPr/>
          <p:nvPr/>
        </p:nvSpPr>
        <p:spPr>
          <a:xfrm>
            <a:off x="3674353" y="3417116"/>
            <a:ext cx="1512103" cy="180774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Callcenter</a:t>
            </a:r>
          </a:p>
        </p:txBody>
      </p:sp>
      <p:sp>
        <p:nvSpPr>
          <p:cNvPr id="97" name="Rechteck 96">
            <a:extLst>
              <a:ext uri="{FF2B5EF4-FFF2-40B4-BE49-F238E27FC236}">
                <a16:creationId xmlns:a16="http://schemas.microsoft.com/office/drawing/2014/main" id="{2BD4948C-D886-BD4F-B412-FEFB6DD08088}"/>
              </a:ext>
            </a:extLst>
          </p:cNvPr>
          <p:cNvSpPr/>
          <p:nvPr/>
        </p:nvSpPr>
        <p:spPr>
          <a:xfrm>
            <a:off x="9113023" y="1397651"/>
            <a:ext cx="2138846" cy="117129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de-DE" sz="800">
                <a:solidFill>
                  <a:schemeClr val="tx1"/>
                </a:solidFill>
              </a:rPr>
              <a:t>New </a:t>
            </a:r>
            <a:r>
              <a:rPr lang="de-DE" sz="800" err="1">
                <a:solidFill>
                  <a:schemeClr val="tx1"/>
                </a:solidFill>
              </a:rPr>
              <a:t>customer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orders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services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from</a:t>
            </a:r>
            <a:r>
              <a:rPr lang="de-DE" sz="800">
                <a:solidFill>
                  <a:schemeClr val="tx1"/>
                </a:solidFill>
              </a:rPr>
              <a:t> Quickline.</a:t>
            </a:r>
          </a:p>
          <a:p>
            <a:r>
              <a:rPr lang="de-DE" sz="800" err="1">
                <a:solidFill>
                  <a:schemeClr val="tx1"/>
                </a:solidFill>
              </a:rPr>
              <a:t>If</a:t>
            </a:r>
            <a:r>
              <a:rPr lang="de-DE" sz="800">
                <a:solidFill>
                  <a:schemeClr val="tx1"/>
                </a:solidFill>
              </a:rPr>
              <a:t> Fix &amp; Mobile Service </a:t>
            </a:r>
            <a:r>
              <a:rPr lang="de-DE" sz="800" err="1">
                <a:solidFill>
                  <a:schemeClr val="tx1"/>
                </a:solidFill>
              </a:rPr>
              <a:t>is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ordered</a:t>
            </a:r>
            <a:r>
              <a:rPr lang="de-DE" sz="800">
                <a:solidFill>
                  <a:schemeClr val="tx1"/>
                </a:solidFill>
              </a:rPr>
              <a:t>, </a:t>
            </a:r>
            <a:r>
              <a:rPr lang="de-DE" sz="800" err="1">
                <a:solidFill>
                  <a:schemeClr val="tx1"/>
                </a:solidFill>
              </a:rPr>
              <a:t>Number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Porting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is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part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of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this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case</a:t>
            </a:r>
            <a:r>
              <a:rPr lang="de-DE" sz="800">
                <a:solidFill>
                  <a:schemeClr val="tx1"/>
                </a:solidFill>
              </a:rPr>
              <a:t>.</a:t>
            </a:r>
            <a:endParaRPr lang="de-DE" sz="800">
              <a:solidFill>
                <a:schemeClr val="tx1"/>
              </a:solidFill>
              <a:cs typeface="Arial"/>
            </a:endParaRPr>
          </a:p>
          <a:p>
            <a:r>
              <a:rPr lang="de-DE" sz="800" err="1">
                <a:solidFill>
                  <a:schemeClr val="tx1"/>
                </a:solidFill>
              </a:rPr>
              <a:t>If</a:t>
            </a:r>
            <a:r>
              <a:rPr lang="de-DE" sz="800">
                <a:solidFill>
                  <a:schemeClr val="tx1"/>
                </a:solidFill>
              </a:rPr>
              <a:t> Mobile </a:t>
            </a:r>
            <a:r>
              <a:rPr lang="de-DE" sz="800" err="1">
                <a:solidFill>
                  <a:schemeClr val="tx1"/>
                </a:solidFill>
              </a:rPr>
              <a:t>is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ordered</a:t>
            </a:r>
            <a:r>
              <a:rPr lang="de-DE" sz="800">
                <a:solidFill>
                  <a:schemeClr val="tx1"/>
                </a:solidFill>
              </a:rPr>
              <a:t>, ID-Check </a:t>
            </a:r>
            <a:r>
              <a:rPr lang="de-DE" sz="800" err="1">
                <a:solidFill>
                  <a:schemeClr val="tx1"/>
                </a:solidFill>
              </a:rPr>
              <a:t>is</a:t>
            </a:r>
            <a:r>
              <a:rPr lang="de-DE" sz="800">
                <a:solidFill>
                  <a:schemeClr val="tx1"/>
                </a:solidFill>
              </a:rPr>
              <a:t> </a:t>
            </a:r>
            <a:r>
              <a:rPr lang="de-DE" sz="800" err="1">
                <a:solidFill>
                  <a:schemeClr val="tx1"/>
                </a:solidFill>
              </a:rPr>
              <a:t>mandatory</a:t>
            </a:r>
            <a:r>
              <a:rPr lang="de-DE" sz="800">
                <a:solidFill>
                  <a:schemeClr val="tx1"/>
                </a:solidFill>
              </a:rPr>
              <a:t>.</a:t>
            </a:r>
          </a:p>
          <a:p>
            <a:endParaRPr lang="de-DE" sz="800">
              <a:solidFill>
                <a:schemeClr val="tx1"/>
              </a:solidFill>
            </a:endParaRPr>
          </a:p>
        </p:txBody>
      </p:sp>
      <p:sp>
        <p:nvSpPr>
          <p:cNvPr id="99" name="Rechteck 98">
            <a:extLst>
              <a:ext uri="{FF2B5EF4-FFF2-40B4-BE49-F238E27FC236}">
                <a16:creationId xmlns:a16="http://schemas.microsoft.com/office/drawing/2014/main" id="{E66CE77B-062A-624F-B01A-5330042C0CC5}"/>
              </a:ext>
            </a:extLst>
          </p:cNvPr>
          <p:cNvSpPr/>
          <p:nvPr/>
        </p:nvSpPr>
        <p:spPr>
          <a:xfrm>
            <a:off x="9135232" y="2699226"/>
            <a:ext cx="2138847" cy="1181233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800">
                <a:solidFill>
                  <a:schemeClr val="tx1"/>
                </a:solidFill>
              </a:rPr>
              <a:t>Existing customer modifies his current service offer. </a:t>
            </a:r>
          </a:p>
          <a:p>
            <a:r>
              <a:rPr lang="en-GB" sz="800">
                <a:solidFill>
                  <a:schemeClr val="tx1"/>
                </a:solidFill>
              </a:rPr>
              <a:t>Which MAC-Cases exist?</a:t>
            </a:r>
            <a:endParaRPr lang="en-GB" sz="800">
              <a:solidFill>
                <a:schemeClr val="tx1"/>
              </a:solidFill>
              <a:cs typeface="Arial"/>
            </a:endParaRPr>
          </a:p>
          <a:p>
            <a:pPr marL="171450" indent="-171450">
              <a:buFontTx/>
              <a:buChar char="-"/>
            </a:pPr>
            <a:r>
              <a:rPr lang="en-GB" sz="800">
                <a:solidFill>
                  <a:schemeClr val="tx1"/>
                </a:solidFill>
              </a:rPr>
              <a:t>Relocation (</a:t>
            </a:r>
            <a:r>
              <a:rPr lang="en-GB" sz="800" err="1">
                <a:solidFill>
                  <a:schemeClr val="tx1"/>
                </a:solidFill>
              </a:rPr>
              <a:t>Umzug</a:t>
            </a:r>
            <a:r>
              <a:rPr lang="en-GB" sz="800">
                <a:solidFill>
                  <a:schemeClr val="tx1"/>
                </a:solidFill>
              </a:rPr>
              <a:t>)</a:t>
            </a:r>
          </a:p>
          <a:p>
            <a:pPr marL="171450" indent="-171450">
              <a:buFontTx/>
              <a:buChar char="-"/>
            </a:pPr>
            <a:r>
              <a:rPr lang="en-GB" sz="800">
                <a:solidFill>
                  <a:schemeClr val="tx1"/>
                </a:solidFill>
              </a:rPr>
              <a:t>Service Modification</a:t>
            </a:r>
          </a:p>
          <a:p>
            <a:pPr marL="171450" indent="-171450">
              <a:buFontTx/>
              <a:buChar char="-"/>
            </a:pPr>
            <a:r>
              <a:rPr lang="en-GB" sz="800">
                <a:solidFill>
                  <a:schemeClr val="tx1"/>
                </a:solidFill>
              </a:rPr>
              <a:t>Service Add/Remove</a:t>
            </a:r>
          </a:p>
          <a:p>
            <a:pPr marL="171450" indent="-171450">
              <a:buFontTx/>
              <a:buChar char="-"/>
            </a:pPr>
            <a:r>
              <a:rPr lang="en-GB" sz="800">
                <a:solidFill>
                  <a:schemeClr val="tx1"/>
                </a:solidFill>
              </a:rPr>
              <a:t>Service Suspension (for Vacation, etc.)</a:t>
            </a:r>
          </a:p>
        </p:txBody>
      </p:sp>
      <p:sp>
        <p:nvSpPr>
          <p:cNvPr id="59" name="Datumsplatzhalter 3">
            <a:extLst>
              <a:ext uri="{FF2B5EF4-FFF2-40B4-BE49-F238E27FC236}">
                <a16:creationId xmlns:a16="http://schemas.microsoft.com/office/drawing/2014/main" id="{ABA85528-94E8-D14D-ABA3-0618AD3F791A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1847849" y="6423959"/>
            <a:ext cx="804641" cy="144016"/>
          </a:xfrm>
        </p:spPr>
        <p:txBody>
          <a:bodyPr/>
          <a:lstStyle/>
          <a:p>
            <a:r>
              <a:rPr lang="en-GB"/>
              <a:t>11.02.2020</a:t>
            </a:r>
          </a:p>
        </p:txBody>
      </p:sp>
      <p:sp>
        <p:nvSpPr>
          <p:cNvPr id="63" name="Fußzeilenplatzhalter 4">
            <a:extLst>
              <a:ext uri="{FF2B5EF4-FFF2-40B4-BE49-F238E27FC236}">
                <a16:creationId xmlns:a16="http://schemas.microsoft.com/office/drawing/2014/main" id="{1A97E76F-362C-E548-9499-B3B814E4A11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2652491" y="6423959"/>
            <a:ext cx="8280920" cy="144016"/>
          </a:xfrm>
        </p:spPr>
        <p:txBody>
          <a:bodyPr/>
          <a:lstStyle/>
          <a:p>
            <a:r>
              <a:rPr lang="de-CH" err="1"/>
              <a:t>Offnet</a:t>
            </a:r>
            <a:r>
              <a:rPr lang="de-CH"/>
              <a:t> – E2E </a:t>
            </a:r>
            <a:r>
              <a:rPr lang="de-CH" err="1"/>
              <a:t>Process</a:t>
            </a:r>
            <a:r>
              <a:rPr lang="de-CH"/>
              <a:t>, Jens Rose</a:t>
            </a:r>
            <a:endParaRPr lang="en-GB"/>
          </a:p>
        </p:txBody>
      </p:sp>
      <p:sp>
        <p:nvSpPr>
          <p:cNvPr id="62" name="Rechteck 61">
            <a:extLst>
              <a:ext uri="{FF2B5EF4-FFF2-40B4-BE49-F238E27FC236}">
                <a16:creationId xmlns:a16="http://schemas.microsoft.com/office/drawing/2014/main" id="{3D5930B9-D5D7-41AA-8976-54C4EA349CF2}"/>
              </a:ext>
            </a:extLst>
          </p:cNvPr>
          <p:cNvSpPr/>
          <p:nvPr/>
        </p:nvSpPr>
        <p:spPr>
          <a:xfrm>
            <a:off x="9153100" y="3996354"/>
            <a:ext cx="2128400" cy="93594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800">
                <a:solidFill>
                  <a:schemeClr val="tx1"/>
                </a:solidFill>
              </a:rPr>
              <a:t>Customer is leaving </a:t>
            </a:r>
            <a:r>
              <a:rPr lang="en-GB" sz="800" err="1">
                <a:solidFill>
                  <a:schemeClr val="tx1"/>
                </a:solidFill>
              </a:rPr>
              <a:t>Quickline</a:t>
            </a:r>
            <a:endParaRPr lang="en-GB" sz="800">
              <a:solidFill>
                <a:schemeClr val="tx1"/>
              </a:solidFill>
            </a:endParaRPr>
          </a:p>
          <a:p>
            <a:pPr marL="171450" indent="-171450">
              <a:buFontTx/>
              <a:buChar char="-"/>
            </a:pPr>
            <a:r>
              <a:rPr lang="en-GB" sz="800">
                <a:solidFill>
                  <a:schemeClr val="tx1"/>
                </a:solidFill>
              </a:rPr>
              <a:t>Remove all services from customer</a:t>
            </a:r>
            <a:endParaRPr lang="en-GB" sz="800">
              <a:solidFill>
                <a:schemeClr val="tx1"/>
              </a:solidFill>
              <a:cs typeface="Arial"/>
            </a:endParaRPr>
          </a:p>
          <a:p>
            <a:pPr marL="171450" indent="-171450">
              <a:buFontTx/>
              <a:buChar char="-"/>
            </a:pPr>
            <a:r>
              <a:rPr lang="en-GB" sz="800" err="1">
                <a:solidFill>
                  <a:schemeClr val="tx1"/>
                </a:solidFill>
              </a:rPr>
              <a:t>Outport</a:t>
            </a:r>
            <a:r>
              <a:rPr lang="en-GB" sz="800">
                <a:solidFill>
                  <a:schemeClr val="tx1"/>
                </a:solidFill>
              </a:rPr>
              <a:t> all RN</a:t>
            </a:r>
          </a:p>
          <a:p>
            <a:pPr marL="171450" indent="-171450">
              <a:buFontTx/>
              <a:buChar char="-"/>
            </a:pPr>
            <a:r>
              <a:rPr lang="en-GB" sz="800">
                <a:solidFill>
                  <a:schemeClr val="tx1"/>
                </a:solidFill>
              </a:rPr>
              <a:t>Last Bill</a:t>
            </a:r>
          </a:p>
        </p:txBody>
      </p:sp>
      <p:sp>
        <p:nvSpPr>
          <p:cNvPr id="64" name="Rechteck 63">
            <a:extLst>
              <a:ext uri="{FF2B5EF4-FFF2-40B4-BE49-F238E27FC236}">
                <a16:creationId xmlns:a16="http://schemas.microsoft.com/office/drawing/2014/main" id="{D3346535-21D8-47CF-B427-A6C441700999}"/>
              </a:ext>
            </a:extLst>
          </p:cNvPr>
          <p:cNvSpPr/>
          <p:nvPr/>
        </p:nvSpPr>
        <p:spPr>
          <a:xfrm>
            <a:off x="9153099" y="5068935"/>
            <a:ext cx="2128399" cy="976267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r>
              <a:rPr lang="en-GB" sz="800">
                <a:solidFill>
                  <a:schemeClr val="tx1"/>
                </a:solidFill>
              </a:rPr>
              <a:t>One or more customer(s) has a problem with one or more QL Services.</a:t>
            </a:r>
          </a:p>
          <a:p>
            <a:r>
              <a:rPr lang="en-GB" sz="800">
                <a:solidFill>
                  <a:schemeClr val="tx1"/>
                </a:solidFill>
              </a:rPr>
              <a:t>Topics are: Problem, Event, Access, Capacity Management</a:t>
            </a:r>
            <a:endParaRPr lang="en-GB" sz="800">
              <a:solidFill>
                <a:schemeClr val="tx1"/>
              </a:solidFill>
              <a:cs typeface="Arial"/>
            </a:endParaRPr>
          </a:p>
        </p:txBody>
      </p:sp>
      <p:sp>
        <p:nvSpPr>
          <p:cNvPr id="65" name="Rechteck 64">
            <a:extLst>
              <a:ext uri="{FF2B5EF4-FFF2-40B4-BE49-F238E27FC236}">
                <a16:creationId xmlns:a16="http://schemas.microsoft.com/office/drawing/2014/main" id="{EF55402D-23D6-4B77-810D-DFFB75591065}"/>
              </a:ext>
            </a:extLst>
          </p:cNvPr>
          <p:cNvSpPr/>
          <p:nvPr/>
        </p:nvSpPr>
        <p:spPr>
          <a:xfrm>
            <a:off x="5606640" y="2098066"/>
            <a:ext cx="1392638" cy="1868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Mobile</a:t>
            </a:r>
          </a:p>
        </p:txBody>
      </p:sp>
      <p:sp>
        <p:nvSpPr>
          <p:cNvPr id="73" name="Rechteck 72">
            <a:extLst>
              <a:ext uri="{FF2B5EF4-FFF2-40B4-BE49-F238E27FC236}">
                <a16:creationId xmlns:a16="http://schemas.microsoft.com/office/drawing/2014/main" id="{90CA0052-D7C3-4920-9A36-1460A9AE3EBC}"/>
              </a:ext>
            </a:extLst>
          </p:cNvPr>
          <p:cNvSpPr/>
          <p:nvPr/>
        </p:nvSpPr>
        <p:spPr>
          <a:xfrm>
            <a:off x="5628851" y="3210222"/>
            <a:ext cx="1392638" cy="1739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</a:t>
            </a:r>
            <a:r>
              <a:rPr lang="de-DE" sz="1000" err="1">
                <a:solidFill>
                  <a:sysClr val="windowText" lastClr="000000"/>
                </a:solidFill>
              </a:rPr>
              <a:t>OffNet</a:t>
            </a:r>
            <a:endParaRPr lang="de-DE" sz="1000">
              <a:solidFill>
                <a:sysClr val="windowText" lastClr="000000"/>
              </a:solidFill>
            </a:endParaRPr>
          </a:p>
        </p:txBody>
      </p:sp>
      <p:sp>
        <p:nvSpPr>
          <p:cNvPr id="74" name="Rechteck 73">
            <a:extLst>
              <a:ext uri="{FF2B5EF4-FFF2-40B4-BE49-F238E27FC236}">
                <a16:creationId xmlns:a16="http://schemas.microsoft.com/office/drawing/2014/main" id="{B677EF6A-738D-4F2D-9ED5-FCC2416DBEAB}"/>
              </a:ext>
            </a:extLst>
          </p:cNvPr>
          <p:cNvSpPr/>
          <p:nvPr/>
        </p:nvSpPr>
        <p:spPr>
          <a:xfrm>
            <a:off x="5621286" y="2744472"/>
            <a:ext cx="1400203" cy="1749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</a:t>
            </a:r>
            <a:r>
              <a:rPr lang="de-DE" sz="1000" err="1">
                <a:solidFill>
                  <a:sysClr val="windowText" lastClr="000000"/>
                </a:solidFill>
              </a:rPr>
              <a:t>OnNet</a:t>
            </a:r>
            <a:endParaRPr lang="de-DE" sz="1000">
              <a:solidFill>
                <a:sysClr val="windowText" lastClr="000000"/>
              </a:solidFill>
            </a:endParaRPr>
          </a:p>
        </p:txBody>
      </p:sp>
      <p:sp>
        <p:nvSpPr>
          <p:cNvPr id="86" name="Rechteck 85">
            <a:extLst>
              <a:ext uri="{FF2B5EF4-FFF2-40B4-BE49-F238E27FC236}">
                <a16:creationId xmlns:a16="http://schemas.microsoft.com/office/drawing/2014/main" id="{AFD007BF-AA69-490A-BCC7-B3E9AF5596FA}"/>
              </a:ext>
            </a:extLst>
          </p:cNvPr>
          <p:cNvSpPr/>
          <p:nvPr/>
        </p:nvSpPr>
        <p:spPr>
          <a:xfrm>
            <a:off x="5624858" y="2968281"/>
            <a:ext cx="1400203" cy="1977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ysClr val="windowText" lastClr="000000"/>
                </a:solidFill>
              </a:rPr>
              <a:t>SP </a:t>
            </a:r>
            <a:r>
              <a:rPr lang="de-DE" sz="1000" dirty="0" err="1">
                <a:solidFill>
                  <a:sysClr val="windowText" lastClr="000000"/>
                </a:solidFill>
              </a:rPr>
              <a:t>OnNet</a:t>
            </a:r>
            <a:r>
              <a:rPr lang="de-DE" sz="1000" dirty="0">
                <a:solidFill>
                  <a:sysClr val="windowText" lastClr="000000"/>
                </a:solidFill>
              </a:rPr>
              <a:t>+ &amp; </a:t>
            </a:r>
            <a:r>
              <a:rPr lang="de-DE" sz="1000" dirty="0" err="1">
                <a:solidFill>
                  <a:sysClr val="windowText" lastClr="000000"/>
                </a:solidFill>
              </a:rPr>
              <a:t>Offnet</a:t>
            </a:r>
            <a:r>
              <a:rPr lang="de-DE" sz="1000" dirty="0">
                <a:solidFill>
                  <a:sysClr val="windowText" lastClr="000000"/>
                </a:solidFill>
              </a:rPr>
              <a:t>+</a:t>
            </a:r>
          </a:p>
        </p:txBody>
      </p:sp>
      <p:sp>
        <p:nvSpPr>
          <p:cNvPr id="87" name="Rechteck 86">
            <a:extLst>
              <a:ext uri="{FF2B5EF4-FFF2-40B4-BE49-F238E27FC236}">
                <a16:creationId xmlns:a16="http://schemas.microsoft.com/office/drawing/2014/main" id="{52B7ADF7-FE01-4F29-BBAA-35DB02CC48CF}"/>
              </a:ext>
            </a:extLst>
          </p:cNvPr>
          <p:cNvSpPr/>
          <p:nvPr/>
        </p:nvSpPr>
        <p:spPr>
          <a:xfrm>
            <a:off x="5628850" y="3432219"/>
            <a:ext cx="1392638" cy="1868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Mobile</a:t>
            </a:r>
          </a:p>
        </p:txBody>
      </p:sp>
      <p:sp>
        <p:nvSpPr>
          <p:cNvPr id="98" name="Rechteck 97">
            <a:extLst>
              <a:ext uri="{FF2B5EF4-FFF2-40B4-BE49-F238E27FC236}">
                <a16:creationId xmlns:a16="http://schemas.microsoft.com/office/drawing/2014/main" id="{D91BCFDD-DF85-4EE5-8341-84D646902346}"/>
              </a:ext>
            </a:extLst>
          </p:cNvPr>
          <p:cNvSpPr/>
          <p:nvPr/>
        </p:nvSpPr>
        <p:spPr>
          <a:xfrm>
            <a:off x="5636272" y="4491919"/>
            <a:ext cx="1392638" cy="173906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</a:t>
            </a:r>
            <a:r>
              <a:rPr lang="de-DE" sz="1000" err="1">
                <a:solidFill>
                  <a:sysClr val="windowText" lastClr="000000"/>
                </a:solidFill>
              </a:rPr>
              <a:t>OffNet</a:t>
            </a:r>
            <a:endParaRPr lang="de-DE" sz="1000">
              <a:solidFill>
                <a:sysClr val="windowText" lastClr="000000"/>
              </a:solidFill>
            </a:endParaRPr>
          </a:p>
        </p:txBody>
      </p:sp>
      <p:sp>
        <p:nvSpPr>
          <p:cNvPr id="100" name="Rechteck 99">
            <a:extLst>
              <a:ext uri="{FF2B5EF4-FFF2-40B4-BE49-F238E27FC236}">
                <a16:creationId xmlns:a16="http://schemas.microsoft.com/office/drawing/2014/main" id="{BF47001D-63D0-4EEE-8D1F-988AC1937BE2}"/>
              </a:ext>
            </a:extLst>
          </p:cNvPr>
          <p:cNvSpPr/>
          <p:nvPr/>
        </p:nvSpPr>
        <p:spPr>
          <a:xfrm>
            <a:off x="5628707" y="4026169"/>
            <a:ext cx="1400203" cy="1749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</a:t>
            </a:r>
            <a:r>
              <a:rPr lang="de-DE" sz="1000" err="1">
                <a:solidFill>
                  <a:sysClr val="windowText" lastClr="000000"/>
                </a:solidFill>
              </a:rPr>
              <a:t>OnNet</a:t>
            </a:r>
            <a:endParaRPr lang="de-DE" sz="1000">
              <a:solidFill>
                <a:sysClr val="windowText" lastClr="000000"/>
              </a:solidFill>
            </a:endParaRPr>
          </a:p>
        </p:txBody>
      </p:sp>
      <p:sp>
        <p:nvSpPr>
          <p:cNvPr id="101" name="Rechteck 100">
            <a:extLst>
              <a:ext uri="{FF2B5EF4-FFF2-40B4-BE49-F238E27FC236}">
                <a16:creationId xmlns:a16="http://schemas.microsoft.com/office/drawing/2014/main" id="{B177AC21-5823-4779-A233-48A7A9DCCAFA}"/>
              </a:ext>
            </a:extLst>
          </p:cNvPr>
          <p:cNvSpPr/>
          <p:nvPr/>
        </p:nvSpPr>
        <p:spPr>
          <a:xfrm>
            <a:off x="5632279" y="4249978"/>
            <a:ext cx="1400203" cy="197742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 dirty="0">
                <a:solidFill>
                  <a:sysClr val="windowText" lastClr="000000"/>
                </a:solidFill>
              </a:rPr>
              <a:t>SP </a:t>
            </a:r>
            <a:r>
              <a:rPr lang="de-DE" sz="1000" dirty="0" err="1">
                <a:solidFill>
                  <a:sysClr val="windowText" lastClr="000000"/>
                </a:solidFill>
              </a:rPr>
              <a:t>OnNet</a:t>
            </a:r>
            <a:r>
              <a:rPr lang="de-DE" sz="1000" dirty="0">
                <a:solidFill>
                  <a:sysClr val="windowText" lastClr="000000"/>
                </a:solidFill>
              </a:rPr>
              <a:t>+ &amp; </a:t>
            </a:r>
            <a:r>
              <a:rPr lang="de-DE" sz="1000" dirty="0" err="1">
                <a:solidFill>
                  <a:sysClr val="windowText" lastClr="000000"/>
                </a:solidFill>
              </a:rPr>
              <a:t>Offnet</a:t>
            </a:r>
            <a:r>
              <a:rPr lang="de-DE" sz="1000" dirty="0">
                <a:solidFill>
                  <a:sysClr val="windowText" lastClr="000000"/>
                </a:solidFill>
              </a:rPr>
              <a:t>+</a:t>
            </a:r>
          </a:p>
        </p:txBody>
      </p:sp>
      <p:sp>
        <p:nvSpPr>
          <p:cNvPr id="102" name="Rechteck 101">
            <a:extLst>
              <a:ext uri="{FF2B5EF4-FFF2-40B4-BE49-F238E27FC236}">
                <a16:creationId xmlns:a16="http://schemas.microsoft.com/office/drawing/2014/main" id="{7A1723E8-257E-4292-9C4E-4A68751A9E86}"/>
              </a:ext>
            </a:extLst>
          </p:cNvPr>
          <p:cNvSpPr/>
          <p:nvPr/>
        </p:nvSpPr>
        <p:spPr>
          <a:xfrm>
            <a:off x="5636271" y="4713916"/>
            <a:ext cx="1392638" cy="1868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Mobile</a:t>
            </a:r>
          </a:p>
        </p:txBody>
      </p:sp>
      <p:sp>
        <p:nvSpPr>
          <p:cNvPr id="71" name="Rechteck 70">
            <a:extLst>
              <a:ext uri="{FF2B5EF4-FFF2-40B4-BE49-F238E27FC236}">
                <a16:creationId xmlns:a16="http://schemas.microsoft.com/office/drawing/2014/main" id="{A51B6E72-019D-2D42-91EF-210682308304}"/>
              </a:ext>
            </a:extLst>
          </p:cNvPr>
          <p:cNvSpPr/>
          <p:nvPr/>
        </p:nvSpPr>
        <p:spPr>
          <a:xfrm>
            <a:off x="7347535" y="1877270"/>
            <a:ext cx="1676543" cy="444007"/>
          </a:xfrm>
          <a:prstGeom prst="rect">
            <a:avLst/>
          </a:prstGeom>
          <a:solidFill>
            <a:srgbClr val="92D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chemeClr val="tx1"/>
                </a:solidFill>
              </a:rPr>
              <a:t>SP Billing </a:t>
            </a:r>
            <a:endParaRPr lang="de-DE" sz="1000">
              <a:solidFill>
                <a:schemeClr val="tx1"/>
              </a:solidFill>
              <a:cs typeface="Arial"/>
            </a:endParaRPr>
          </a:p>
          <a:p>
            <a:pPr algn="ctr"/>
            <a:r>
              <a:rPr lang="de-DE" sz="1000" err="1">
                <a:solidFill>
                  <a:schemeClr val="tx1"/>
                </a:solidFill>
              </a:rPr>
              <a:t>OffNet</a:t>
            </a:r>
            <a:endParaRPr lang="de-DE" sz="1000">
              <a:solidFill>
                <a:schemeClr val="tx1"/>
              </a:solidFill>
              <a:cs typeface="Arial"/>
            </a:endParaRPr>
          </a:p>
        </p:txBody>
      </p:sp>
      <p:sp>
        <p:nvSpPr>
          <p:cNvPr id="72" name="Rechteck 71">
            <a:extLst>
              <a:ext uri="{FF2B5EF4-FFF2-40B4-BE49-F238E27FC236}">
                <a16:creationId xmlns:a16="http://schemas.microsoft.com/office/drawing/2014/main" id="{2AABF98F-1FA9-F04E-8FC8-71152AA37D5B}"/>
              </a:ext>
            </a:extLst>
          </p:cNvPr>
          <p:cNvSpPr/>
          <p:nvPr/>
        </p:nvSpPr>
        <p:spPr>
          <a:xfrm>
            <a:off x="7369747" y="2696566"/>
            <a:ext cx="1676543" cy="4440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</a:t>
            </a:r>
            <a:r>
              <a:rPr lang="de-DE" sz="1000" err="1">
                <a:solidFill>
                  <a:sysClr val="windowText" lastClr="000000"/>
                </a:solidFill>
              </a:rPr>
              <a:t>Billing</a:t>
            </a:r>
            <a:r>
              <a:rPr lang="de-DE" sz="1000">
                <a:solidFill>
                  <a:sysClr val="windowText" lastClr="000000"/>
                </a:solidFill>
              </a:rPr>
              <a:t> </a:t>
            </a:r>
          </a:p>
          <a:p>
            <a:pPr algn="ctr"/>
            <a:r>
              <a:rPr lang="de-DE" sz="1000" err="1">
                <a:solidFill>
                  <a:sysClr val="windowText" lastClr="000000"/>
                </a:solidFill>
              </a:rPr>
              <a:t>OnNet</a:t>
            </a:r>
            <a:r>
              <a:rPr lang="de-DE" sz="1000">
                <a:solidFill>
                  <a:sysClr val="windowText" lastClr="000000"/>
                </a:solidFill>
              </a:rPr>
              <a:t>, </a:t>
            </a:r>
            <a:r>
              <a:rPr lang="de-DE" sz="1000" err="1">
                <a:solidFill>
                  <a:sysClr val="windowText" lastClr="000000"/>
                </a:solidFill>
              </a:rPr>
              <a:t>OnNet</a:t>
            </a:r>
            <a:r>
              <a:rPr lang="de-DE" sz="1000">
                <a:solidFill>
                  <a:sysClr val="windowText" lastClr="000000"/>
                </a:solidFill>
              </a:rPr>
              <a:t>+ &amp; </a:t>
            </a:r>
            <a:r>
              <a:rPr lang="de-DE" sz="1000" err="1">
                <a:solidFill>
                  <a:sysClr val="windowText" lastClr="000000"/>
                </a:solidFill>
              </a:rPr>
              <a:t>Offnet</a:t>
            </a:r>
            <a:r>
              <a:rPr lang="de-DE" sz="1000">
                <a:solidFill>
                  <a:sysClr val="windowText" lastClr="000000"/>
                </a:solidFill>
              </a:rPr>
              <a:t> +</a:t>
            </a:r>
          </a:p>
        </p:txBody>
      </p:sp>
      <p:sp>
        <p:nvSpPr>
          <p:cNvPr id="103" name="Rechteck 102">
            <a:extLst>
              <a:ext uri="{FF2B5EF4-FFF2-40B4-BE49-F238E27FC236}">
                <a16:creationId xmlns:a16="http://schemas.microsoft.com/office/drawing/2014/main" id="{67F96531-A382-3D4C-8959-CADC885756D1}"/>
              </a:ext>
            </a:extLst>
          </p:cNvPr>
          <p:cNvSpPr/>
          <p:nvPr/>
        </p:nvSpPr>
        <p:spPr>
          <a:xfrm>
            <a:off x="7369746" y="3176185"/>
            <a:ext cx="1676543" cy="4440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</a:t>
            </a:r>
            <a:r>
              <a:rPr lang="de-DE" sz="1000" err="1">
                <a:solidFill>
                  <a:sysClr val="windowText" lastClr="000000"/>
                </a:solidFill>
              </a:rPr>
              <a:t>Billing</a:t>
            </a:r>
            <a:r>
              <a:rPr lang="de-DE" sz="1000">
                <a:solidFill>
                  <a:sysClr val="windowText" lastClr="000000"/>
                </a:solidFill>
              </a:rPr>
              <a:t> </a:t>
            </a:r>
          </a:p>
          <a:p>
            <a:pPr algn="ctr"/>
            <a:r>
              <a:rPr lang="de-DE" sz="1000" err="1">
                <a:solidFill>
                  <a:sysClr val="windowText" lastClr="000000"/>
                </a:solidFill>
              </a:rPr>
              <a:t>Offnet</a:t>
            </a:r>
            <a:endParaRPr lang="de-DE" sz="1000">
              <a:solidFill>
                <a:sysClr val="windowText" lastClr="000000"/>
              </a:solidFill>
            </a:endParaRPr>
          </a:p>
        </p:txBody>
      </p:sp>
      <p:sp>
        <p:nvSpPr>
          <p:cNvPr id="104" name="Rechteck 103">
            <a:extLst>
              <a:ext uri="{FF2B5EF4-FFF2-40B4-BE49-F238E27FC236}">
                <a16:creationId xmlns:a16="http://schemas.microsoft.com/office/drawing/2014/main" id="{286E5541-CE06-5E48-AE6C-423D0B3BB514}"/>
              </a:ext>
            </a:extLst>
          </p:cNvPr>
          <p:cNvSpPr/>
          <p:nvPr/>
        </p:nvSpPr>
        <p:spPr>
          <a:xfrm>
            <a:off x="7377167" y="3987563"/>
            <a:ext cx="1676543" cy="4440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Billing </a:t>
            </a:r>
          </a:p>
          <a:p>
            <a:pPr algn="ctr"/>
            <a:r>
              <a:rPr lang="de-DE" sz="1000" err="1">
                <a:solidFill>
                  <a:schemeClr val="tx1"/>
                </a:solidFill>
              </a:rPr>
              <a:t>OnNet</a:t>
            </a:r>
            <a:r>
              <a:rPr lang="de-DE" sz="1000">
                <a:solidFill>
                  <a:schemeClr val="tx1"/>
                </a:solidFill>
              </a:rPr>
              <a:t>, </a:t>
            </a:r>
            <a:r>
              <a:rPr lang="de-DE" sz="1000" err="1">
                <a:solidFill>
                  <a:schemeClr val="tx1"/>
                </a:solidFill>
              </a:rPr>
              <a:t>OnNet</a:t>
            </a:r>
            <a:r>
              <a:rPr lang="de-DE" sz="1000">
                <a:solidFill>
                  <a:schemeClr val="tx1"/>
                </a:solidFill>
              </a:rPr>
              <a:t>+ &amp; </a:t>
            </a:r>
            <a:r>
              <a:rPr lang="de-DE" sz="1000" err="1">
                <a:solidFill>
                  <a:schemeClr val="tx1"/>
                </a:solidFill>
              </a:rPr>
              <a:t>OffNet</a:t>
            </a:r>
            <a:r>
              <a:rPr lang="de-DE" sz="1000">
                <a:solidFill>
                  <a:schemeClr val="tx1"/>
                </a:solidFill>
              </a:rPr>
              <a:t>+</a:t>
            </a:r>
            <a:endParaRPr lang="de-DE" sz="1000">
              <a:solidFill>
                <a:schemeClr val="tx1"/>
              </a:solidFill>
              <a:cs typeface="Arial"/>
            </a:endParaRPr>
          </a:p>
        </p:txBody>
      </p:sp>
      <p:sp>
        <p:nvSpPr>
          <p:cNvPr id="105" name="Rechteck 104">
            <a:extLst>
              <a:ext uri="{FF2B5EF4-FFF2-40B4-BE49-F238E27FC236}">
                <a16:creationId xmlns:a16="http://schemas.microsoft.com/office/drawing/2014/main" id="{C6CE95FF-F648-5D4C-AAB8-D804D4CD9BFC}"/>
              </a:ext>
            </a:extLst>
          </p:cNvPr>
          <p:cNvSpPr/>
          <p:nvPr/>
        </p:nvSpPr>
        <p:spPr>
          <a:xfrm>
            <a:off x="7377166" y="4467182"/>
            <a:ext cx="1676543" cy="44400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Billing </a:t>
            </a:r>
          </a:p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OffNet</a:t>
            </a:r>
          </a:p>
        </p:txBody>
      </p:sp>
      <p:sp>
        <p:nvSpPr>
          <p:cNvPr id="112" name="Rechteck 111">
            <a:extLst>
              <a:ext uri="{FF2B5EF4-FFF2-40B4-BE49-F238E27FC236}">
                <a16:creationId xmlns:a16="http://schemas.microsoft.com/office/drawing/2014/main" id="{D546DEFB-8891-A441-B153-3546D69DCDEA}"/>
              </a:ext>
            </a:extLst>
          </p:cNvPr>
          <p:cNvSpPr/>
          <p:nvPr/>
        </p:nvSpPr>
        <p:spPr>
          <a:xfrm>
            <a:off x="3702455" y="5067980"/>
            <a:ext cx="3636012" cy="999737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N/A</a:t>
            </a:r>
          </a:p>
        </p:txBody>
      </p:sp>
      <p:sp>
        <p:nvSpPr>
          <p:cNvPr id="113" name="Rechteck 112">
            <a:extLst>
              <a:ext uri="{FF2B5EF4-FFF2-40B4-BE49-F238E27FC236}">
                <a16:creationId xmlns:a16="http://schemas.microsoft.com/office/drawing/2014/main" id="{B4408551-7629-DB41-8D6E-FDEB9A272C04}"/>
              </a:ext>
            </a:extLst>
          </p:cNvPr>
          <p:cNvSpPr/>
          <p:nvPr/>
        </p:nvSpPr>
        <p:spPr>
          <a:xfrm>
            <a:off x="9123468" y="922972"/>
            <a:ext cx="2128401" cy="380866"/>
          </a:xfrm>
          <a:prstGeom prst="rect">
            <a:avLst/>
          </a:prstGeom>
          <a:solidFill>
            <a:schemeClr val="bg1">
              <a:lumMod val="8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de-DE" sz="1200">
                <a:solidFill>
                  <a:schemeClr val="tx1"/>
                </a:solidFill>
              </a:rPr>
              <a:t>Short Description</a:t>
            </a:r>
          </a:p>
        </p:txBody>
      </p:sp>
      <p:sp>
        <p:nvSpPr>
          <p:cNvPr id="77" name="Rechteck 76">
            <a:extLst>
              <a:ext uri="{FF2B5EF4-FFF2-40B4-BE49-F238E27FC236}">
                <a16:creationId xmlns:a16="http://schemas.microsoft.com/office/drawing/2014/main" id="{9353B9A1-9FF2-4BEE-BA21-84C5B7804988}"/>
              </a:ext>
            </a:extLst>
          </p:cNvPr>
          <p:cNvSpPr/>
          <p:nvPr/>
        </p:nvSpPr>
        <p:spPr>
          <a:xfrm>
            <a:off x="5599680" y="2348204"/>
            <a:ext cx="1392638" cy="1868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Trading </a:t>
            </a:r>
            <a:r>
              <a:rPr lang="de-DE" sz="1000" err="1">
                <a:solidFill>
                  <a:sysClr val="windowText" lastClr="000000"/>
                </a:solidFill>
              </a:rPr>
              <a:t>Goods</a:t>
            </a:r>
            <a:endParaRPr lang="de-DE" sz="1000">
              <a:solidFill>
                <a:sysClr val="windowText" lastClr="000000"/>
              </a:solidFill>
            </a:endParaRPr>
          </a:p>
        </p:txBody>
      </p:sp>
      <p:sp>
        <p:nvSpPr>
          <p:cNvPr id="78" name="Rechteck 77">
            <a:extLst>
              <a:ext uri="{FF2B5EF4-FFF2-40B4-BE49-F238E27FC236}">
                <a16:creationId xmlns:a16="http://schemas.microsoft.com/office/drawing/2014/main" id="{E36123DA-4DD2-4A1F-B36C-B5B916F23CFB}"/>
              </a:ext>
            </a:extLst>
          </p:cNvPr>
          <p:cNvSpPr/>
          <p:nvPr/>
        </p:nvSpPr>
        <p:spPr>
          <a:xfrm>
            <a:off x="5628850" y="3673601"/>
            <a:ext cx="1392638" cy="186801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de-DE" sz="1000">
                <a:solidFill>
                  <a:sysClr val="windowText" lastClr="000000"/>
                </a:solidFill>
              </a:rPr>
              <a:t>SP Trading </a:t>
            </a:r>
            <a:r>
              <a:rPr lang="de-DE" sz="1000" err="1">
                <a:solidFill>
                  <a:sysClr val="windowText" lastClr="000000"/>
                </a:solidFill>
              </a:rPr>
              <a:t>Goods</a:t>
            </a:r>
            <a:endParaRPr lang="de-DE" sz="1000">
              <a:solidFill>
                <a:sysClr val="windowText" lastClr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0140849"/>
      </p:ext>
    </p:extLst>
  </p:cSld>
  <p:clrMapOvr>
    <a:masterClrMapping/>
  </p:clrMapOvr>
</p:sld>
</file>

<file path=ppt/theme/theme1.xml><?xml version="1.0" encoding="utf-8"?>
<a:theme xmlns:a="http://schemas.openxmlformats.org/drawingml/2006/main" name="Benutzerdefiniertes Design">
  <a:themeElements>
    <a:clrScheme name="Quickline_1019">
      <a:dk1>
        <a:sysClr val="windowText" lastClr="000000"/>
      </a:dk1>
      <a:lt1>
        <a:sysClr val="window" lastClr="FFFFFF"/>
      </a:lt1>
      <a:dk2>
        <a:srgbClr val="000000"/>
      </a:dk2>
      <a:lt2>
        <a:srgbClr val="DDDDDD"/>
      </a:lt2>
      <a:accent1>
        <a:srgbClr val="D4021D"/>
      </a:accent1>
      <a:accent2>
        <a:srgbClr val="E14E61"/>
      </a:accent2>
      <a:accent3>
        <a:srgbClr val="4D4D4D"/>
      </a:accent3>
      <a:accent4>
        <a:srgbClr val="5F5F5F"/>
      </a:accent4>
      <a:accent5>
        <a:srgbClr val="969696"/>
      </a:accent5>
      <a:accent6>
        <a:srgbClr val="DDDDDD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2700"/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spAutoFit/>
      </a:bodyPr>
      <a:lstStyle>
        <a:defPPr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190916_Quickline_Präsentation.pptx  -  Schreibgeschützt" id="{24ED8204-6CC5-4F49-BABB-6814E3AEDE0B}" vid="{9942A7F0-BD9A-4405-ADC6-0B26A295D913}"/>
    </a:ext>
  </a:extLst>
</a:theme>
</file>

<file path=ppt/theme/theme2.xml><?xml version="1.0" encoding="utf-8"?>
<a:theme xmlns:a="http://schemas.openxmlformats.org/drawingml/2006/main" name="Office Theme">
  <a:themeElements>
    <a:clrScheme name="Quickline">
      <a:dk1>
        <a:srgbClr val="000000"/>
      </a:dk1>
      <a:lt1>
        <a:srgbClr val="FFFFFF"/>
      </a:lt1>
      <a:dk2>
        <a:srgbClr val="44546A"/>
      </a:dk2>
      <a:lt2>
        <a:srgbClr val="E5E5E5"/>
      </a:lt2>
      <a:accent1>
        <a:srgbClr val="D30137"/>
      </a:accent1>
      <a:accent2>
        <a:srgbClr val="434343"/>
      </a:accent2>
      <a:accent3>
        <a:srgbClr val="787878"/>
      </a:accent3>
      <a:accent4>
        <a:srgbClr val="D5D5D5"/>
      </a:accent4>
      <a:accent5>
        <a:srgbClr val="E56587"/>
      </a:accent5>
      <a:accent6>
        <a:srgbClr val="EE9AB1"/>
      </a:accent6>
      <a:hlink>
        <a:srgbClr val="D30137"/>
      </a:hlink>
      <a:folHlink>
        <a:srgbClr val="79477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Quickline">
      <a:dk1>
        <a:srgbClr val="000000"/>
      </a:dk1>
      <a:lt1>
        <a:srgbClr val="FFFFFF"/>
      </a:lt1>
      <a:dk2>
        <a:srgbClr val="44546A"/>
      </a:dk2>
      <a:lt2>
        <a:srgbClr val="E5E5E5"/>
      </a:lt2>
      <a:accent1>
        <a:srgbClr val="D30137"/>
      </a:accent1>
      <a:accent2>
        <a:srgbClr val="434343"/>
      </a:accent2>
      <a:accent3>
        <a:srgbClr val="787878"/>
      </a:accent3>
      <a:accent4>
        <a:srgbClr val="D5D5D5"/>
      </a:accent4>
      <a:accent5>
        <a:srgbClr val="E56587"/>
      </a:accent5>
      <a:accent6>
        <a:srgbClr val="EE9AB1"/>
      </a:accent6>
      <a:hlink>
        <a:srgbClr val="D30137"/>
      </a:hlink>
      <a:folHlink>
        <a:srgbClr val="794778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1FC78588DBF6D46BFFB5C2547FC2CB3" ma:contentTypeVersion="12" ma:contentTypeDescription="Create a new document." ma:contentTypeScope="" ma:versionID="fc9c10a63db4f262b201bdc4dce22291">
  <xsd:schema xmlns:xsd="http://www.w3.org/2001/XMLSchema" xmlns:xs="http://www.w3.org/2001/XMLSchema" xmlns:p="http://schemas.microsoft.com/office/2006/metadata/properties" xmlns:ns2="28eed633-0e52-4fa6-973e-88c5b12c3a64" xmlns:ns3="e6c03fc7-cbfd-476b-8a92-b5156f3f910e" targetNamespace="http://schemas.microsoft.com/office/2006/metadata/properties" ma:root="true" ma:fieldsID="e178ae82da21c5e932447ef0fdf0c10c" ns2:_="" ns3:_="">
    <xsd:import namespace="28eed633-0e52-4fa6-973e-88c5b12c3a64"/>
    <xsd:import namespace="e6c03fc7-cbfd-476b-8a92-b5156f3f910e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DateTaken" minOccurs="0"/>
                <xsd:element ref="ns2:MediaServiceAutoTag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AutoKeyPoints" minOccurs="0"/>
                <xsd:element ref="ns2:MediaServiceKeyPoint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8eed633-0e52-4fa6-973e-88c5b12c3a64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2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3" nillable="true" ma:displayName="Tags" ma:internalName="MediaServiceAutoTags" ma:readOnly="true">
      <xsd:simpleType>
        <xsd:restriction base="dms:Text"/>
      </xsd:simpleType>
    </xsd:element>
    <xsd:element name="MediaServiceGenerationTime" ma:index="14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5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AutoKeyPoints" ma:index="17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8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c03fc7-cbfd-476b-8a92-b5156f3f910e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55812BD-C4BC-4F33-843E-BAF84C1D8654}">
  <ds:schemaRefs>
    <ds:schemaRef ds:uri="28eed633-0e52-4fa6-973e-88c5b12c3a64"/>
    <ds:schemaRef ds:uri="http://purl.org/dc/terms/"/>
    <ds:schemaRef ds:uri="http://schemas.microsoft.com/office/infopath/2007/PartnerControls"/>
    <ds:schemaRef ds:uri="http://purl.org/dc/dcmitype/"/>
    <ds:schemaRef ds:uri="e6c03fc7-cbfd-476b-8a92-b5156f3f910e"/>
    <ds:schemaRef ds:uri="http://schemas.microsoft.com/office/2006/metadata/properties"/>
    <ds:schemaRef ds:uri="http://schemas.microsoft.com/office/2006/documentManagement/types"/>
    <ds:schemaRef ds:uri="http://www.w3.org/XML/1998/namespace"/>
    <ds:schemaRef ds:uri="http://purl.org/dc/elements/1.1/"/>
    <ds:schemaRef ds:uri="http://schemas.openxmlformats.org/package/2006/metadata/core-properties"/>
  </ds:schemaRefs>
</ds:datastoreItem>
</file>

<file path=customXml/itemProps2.xml><?xml version="1.0" encoding="utf-8"?>
<ds:datastoreItem xmlns:ds="http://schemas.openxmlformats.org/officeDocument/2006/customXml" ds:itemID="{BA0ABBE0-785B-4559-B439-B34213EA47E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574BDA46-9061-4088-8533-B8B51B1C1744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28eed633-0e52-4fa6-973e-88c5b12c3a64"/>
    <ds:schemaRef ds:uri="e6c03fc7-cbfd-476b-8a92-b5156f3f910e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190916_Quickline_Präsentation (1)</Template>
  <TotalTime>355</TotalTime>
  <Words>302</Words>
  <Application>Microsoft Macintosh PowerPoint</Application>
  <PresentationFormat>Widescreen</PresentationFormat>
  <Paragraphs>83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Times New Roman</vt:lpstr>
      <vt:lpstr>Benutzerdefiniertes Design</vt:lpstr>
      <vt:lpstr>2B E2E Main ProcessMap &amp; Business Case</vt:lpstr>
    </vt:vector>
  </TitlesOfParts>
  <Manager/>
  <Company>VORLAGENBAUER.ch</Company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Offnet - Planning</dc:title>
  <dc:subject/>
  <dc:creator>Marcel Mueller</dc:creator>
  <cp:keywords/>
  <dc:description/>
  <cp:lastModifiedBy>Leuenberger, Ulrich</cp:lastModifiedBy>
  <cp:revision>4</cp:revision>
  <cp:lastPrinted>2020-02-18T10:07:47Z</cp:lastPrinted>
  <dcterms:created xsi:type="dcterms:W3CDTF">2020-02-03T12:27:43Z</dcterms:created>
  <dcterms:modified xsi:type="dcterms:W3CDTF">2020-03-03T15:32:33Z</dcterms:modified>
  <cp:category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0x010100F1FC78588DBF6D46BFFB5C2547FC2CB3</vt:lpwstr>
  </property>
</Properties>
</file>