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</p:sldIdLst>
  <p:sldSz cx="9144000" cy="6858000" type="screen4x3"/>
  <p:notesSz cx="6734175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0309"/>
    <a:srgbClr val="E30613"/>
    <a:srgbClr val="EF25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2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43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14474" y="0"/>
            <a:ext cx="2918143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45941-4FEC-4F2F-AAF4-F3038F523737}" type="datetimeFigureOut">
              <a:rPr lang="de-CH" smtClean="0"/>
              <a:pPr/>
              <a:t>22.12.2015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1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14474" y="9371285"/>
            <a:ext cx="29181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69EC6-C322-4A1E-B2E4-98A655A4D400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41771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43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4474" y="0"/>
            <a:ext cx="2918143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ECFA9-ABE3-4DF7-BD8E-70D0B337808D}" type="datetimeFigureOut">
              <a:rPr lang="de-CH" smtClean="0"/>
              <a:pPr/>
              <a:t>22.12.2015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3418" y="4686499"/>
            <a:ext cx="538734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1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4474" y="9371285"/>
            <a:ext cx="29181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9B6C2-0583-432A-8328-1E8E4A0B724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28204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 dirty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 dirty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print"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2" r:id="rId2"/>
    <p:sldLayoutId id="2147483703" r:id="rId3"/>
    <p:sldLayoutId id="2147483704" r:id="rId4"/>
    <p:sldLayoutId id="2147483705" r:id="rId5"/>
    <p:sldLayoutId id="2147483694" r:id="rId6"/>
    <p:sldLayoutId id="2147483695" r:id="rId7"/>
    <p:sldLayoutId id="2147483690" r:id="rId8"/>
    <p:sldLayoutId id="2147483696" r:id="rId9"/>
    <p:sldLayoutId id="2147483697" r:id="rId10"/>
    <p:sldLayoutId id="2147483698" r:id="rId11"/>
    <p:sldLayoutId id="2147483699" r:id="rId12"/>
    <p:sldLayoutId id="2147483689" r:id="rId13"/>
    <p:sldLayoutId id="2147483700" r:id="rId14"/>
    <p:sldLayoutId id="2147483692" r:id="rId15"/>
    <p:sldLayoutId id="2147483701" r:id="rId16"/>
    <p:sldLayoutId id="2147483691" r:id="rId17"/>
    <p:sldLayoutId id="2147483693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1907704" y="1125488"/>
            <a:ext cx="6624736" cy="647328"/>
          </a:xfrm>
        </p:spPr>
        <p:txBody>
          <a:bodyPr/>
          <a:lstStyle/>
          <a:p>
            <a:r>
              <a:rPr lang="de-CH" dirty="0" smtClean="0"/>
              <a:t>QDE – Quickline Data Exchange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1907704" y="2277120"/>
            <a:ext cx="4679950" cy="431800"/>
          </a:xfrm>
        </p:spPr>
        <p:txBody>
          <a:bodyPr/>
          <a:lstStyle/>
          <a:p>
            <a:r>
              <a:rPr lang="de-CH" dirty="0" smtClean="0"/>
              <a:t>Marc Loosli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Ziele des QDE Interfaces</a:t>
            </a:r>
          </a:p>
          <a:p>
            <a:r>
              <a:rPr lang="de-CH" dirty="0" smtClean="0"/>
              <a:t>Überblick</a:t>
            </a:r>
          </a:p>
          <a:p>
            <a:r>
              <a:rPr lang="de-CH" dirty="0" smtClean="0"/>
              <a:t>Stammdaten Gebäude/Wohnung</a:t>
            </a:r>
          </a:p>
          <a:p>
            <a:r>
              <a:rPr lang="de-CH" dirty="0" smtClean="0"/>
              <a:t>Kundendaten</a:t>
            </a:r>
          </a:p>
          <a:p>
            <a:r>
              <a:rPr lang="de-CH" dirty="0" smtClean="0"/>
              <a:t>Funktionen / Automatisierung</a:t>
            </a:r>
          </a:p>
          <a:p>
            <a:r>
              <a:rPr lang="de-CH" dirty="0" smtClean="0"/>
              <a:t>Stammdaten HF /FTTH</a:t>
            </a:r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2</a:t>
            </a:fld>
            <a:endParaRPr lang="de-CH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QDE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Ziele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Keine doppelte Pflege von Daten </a:t>
            </a:r>
            <a:r>
              <a:rPr lang="de-CH" dirty="0" smtClean="0">
                <a:sym typeface="Wingdings" pitchFamily="2" charset="2"/>
              </a:rPr>
              <a:t> Aktuell Daten in allen Systemen</a:t>
            </a: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Alle Systeme haben die gleiche Datengrundlage (z.B. Gebäude, Wohnungen)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Offen für alle ERP, HF / FTTH Plannungssystem, etc.</a:t>
            </a:r>
          </a:p>
          <a:p>
            <a:pPr marL="0" indent="0"/>
            <a:endParaRPr lang="de-CH" dirty="0"/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Automatisieren von Prozessen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Bessere Verfügbarkeitsinformationen (Fachhändler, Post, Mobilezone, etc.)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Ziele des QDE Interface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</a:t>
            </a:fld>
            <a:endParaRPr lang="de-CH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QDE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Überblick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Stammdaten 1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Gebäude und Wohnungsdaten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Stammdaten 2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FTTH Informationen (OTO Nummer, Bauzustand, etc.)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Stammdaten 3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HF Informationen (Tauglichkeit, Plombierung, Node, etc.)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QDE Services (Realtime)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Kundendaten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Erweiterte Funktionen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Alle Teile können individuell in die IT Landschaft des KNU integriert werden, es gibt keine Vorgabe welche Schnittstelle von welchen Applikationen aus angesteuert werden muss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Teile des QDE Interfaces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22715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QDE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Stammdaten Gebäude/Wohnung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Grundlage für alle weitere Schnittstellen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Täglicher Abgleich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Komplett- oder Teilabgleich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Angabe über Gebäude wie Hausnummer, EGID, Strasse (gem. Strassenstamm), etc.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Angabe über Wohnungen (optional) wie Stockwerk, EWID, etc.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Stammdaten aller Gebäude / Wohnungen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16792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QDE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Kundendaten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Der Kunde muss im QMC nicht mehr manuell angelegt werden, Kunde wird in Realtime direkt aus dem ERP angelegt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Übermitteln aller Informationen wie Namensangaben, Geburtsdatum, Kontaktdaten, Partner </a:t>
            </a:r>
            <a:r>
              <a:rPr lang="de-CH" dirty="0" err="1" smtClean="0"/>
              <a:t>Kd</a:t>
            </a:r>
            <a:r>
              <a:rPr lang="de-CH" dirty="0" smtClean="0"/>
              <a:t>. Nr., etc. direkt aus dem ERP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Bei Onlineanmeldungen können die Kundenangaben ins ERP als Vorschlag übernommen werden</a:t>
            </a:r>
          </a:p>
          <a:p>
            <a:pPr>
              <a:buFont typeface="Arial" pitchFamily="34" charset="0"/>
              <a:buChar char="•"/>
            </a:pPr>
            <a:endParaRPr lang="de-CH" dirty="0"/>
          </a:p>
          <a:p>
            <a:pPr>
              <a:buFont typeface="Arial" pitchFamily="34" charset="0"/>
              <a:buChar char="•"/>
            </a:pPr>
            <a:r>
              <a:rPr lang="de-CH" dirty="0"/>
              <a:t>z</a:t>
            </a:r>
            <a:r>
              <a:rPr lang="de-CH" dirty="0" smtClean="0"/>
              <a:t>.B. Möglichkeit um alle Analog Kunden ins QMC zu übermitteln, dadurch können Neukunden schneller aufgeschaltet werden oder auf die Zahlungserfahrung zurückgegriffen werden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Eröffnen/Mutieren eines neuen Kunden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13224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QDE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Funktionen / Automatisierung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Zusätzliche Funktionen der QDE Services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Aufträge zur Adressmutation (via </a:t>
            </a:r>
            <a:r>
              <a:rPr lang="de-CH" dirty="0" smtClean="0"/>
              <a:t>Cockpit, </a:t>
            </a:r>
            <a:r>
              <a:rPr lang="de-CH" dirty="0" smtClean="0"/>
              <a:t>Kundendienst, etc.) können direkt ins ERP übernommen werden und z.T. automatisch verarbeitet werden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Kunde aus ERP automatisch zu sperren oder entsperren, z.B. bei Zahlungsverzug</a:t>
            </a:r>
          </a:p>
          <a:p>
            <a:pPr lvl="1">
              <a:buFont typeface="Arial" pitchFamily="34" charset="0"/>
              <a:buChar char="•"/>
            </a:pPr>
            <a:r>
              <a:rPr lang="de-CH" dirty="0" smtClean="0"/>
              <a:t>Task an die Verkaufsadministration zum Kündigen eines Kunden (z.B. bei dritter Mahnung)</a:t>
            </a:r>
          </a:p>
          <a:p>
            <a:pPr>
              <a:buFont typeface="Arial" pitchFamily="34" charset="0"/>
              <a:buChar char="•"/>
            </a:pPr>
            <a:endParaRPr lang="de-CH" dirty="0" smtClean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Prozesse automatisieren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79390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QDE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Stammdaten HF/FTTH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CH" dirty="0" smtClean="0"/>
              <a:t>Stammdaten 2 / 3 ermöglicht es aktuelle Verfügbarkeitsinformationen direkt aus den «</a:t>
            </a:r>
            <a:r>
              <a:rPr lang="de-CH" dirty="0" err="1" smtClean="0"/>
              <a:t>Plannungstools</a:t>
            </a:r>
            <a:r>
              <a:rPr lang="de-CH" dirty="0" smtClean="0"/>
              <a:t>» ans QMC zu übermitteln</a:t>
            </a:r>
          </a:p>
          <a:p>
            <a:pPr>
              <a:buFont typeface="Arial" pitchFamily="34" charset="0"/>
              <a:buChar char="•"/>
            </a:pPr>
            <a:endParaRPr lang="de-CH" dirty="0"/>
          </a:p>
          <a:p>
            <a:pPr>
              <a:buFont typeface="Arial" pitchFamily="34" charset="0"/>
              <a:buChar char="•"/>
            </a:pPr>
            <a:endParaRPr lang="de-CH" dirty="0" smtClean="0"/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Stammdaten 2 FTTH: OTO Nummern, Zustand (OTO Ready, BEP Ready, etc.)</a:t>
            </a:r>
          </a:p>
          <a:p>
            <a:pPr>
              <a:buFont typeface="Arial" pitchFamily="34" charset="0"/>
              <a:buChar char="•"/>
            </a:pPr>
            <a:r>
              <a:rPr lang="de-CH" dirty="0" smtClean="0"/>
              <a:t>Stammdaten 3 HF: Tauglichkeit, Plombierung, angehängter Node, etc.</a:t>
            </a:r>
          </a:p>
          <a:p>
            <a:pPr>
              <a:buFont typeface="Arial" pitchFamily="34" charset="0"/>
              <a:buChar char="•"/>
            </a:pPr>
            <a:endParaRPr lang="de-CH" dirty="0" smtClean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Aktuelle Verfügbarkeitsinformationen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10234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 smtClean="0"/>
              <a:t>Fragen ?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 smtClean="0"/>
              <a:t>Fragen ?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71522302"/>
      </p:ext>
    </p:extLst>
  </p:cSld>
  <p:clrMapOvr>
    <a:masterClrMapping/>
  </p:clrMapOvr>
</p:sld>
</file>

<file path=ppt/theme/theme1.xml><?xml version="1.0" encoding="utf-8"?>
<a:theme xmlns:a="http://schemas.openxmlformats.org/drawingml/2006/main" name="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QL_Präsentationsvorlage</Template>
  <TotalTime>0</TotalTime>
  <Words>404</Words>
  <Application>Microsoft Office PowerPoint</Application>
  <PresentationFormat>Bildschirmpräsentation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QL_Präsentationsvorlage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Maike Fleischer</dc:creator>
  <cp:lastModifiedBy>Marc Loosli</cp:lastModifiedBy>
  <cp:revision>293</cp:revision>
  <dcterms:created xsi:type="dcterms:W3CDTF">2011-02-15T17:19:48Z</dcterms:created>
  <dcterms:modified xsi:type="dcterms:W3CDTF">2015-12-22T08:38:50Z</dcterms:modified>
</cp:coreProperties>
</file>