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7" r:id="rId3"/>
    <p:sldId id="284" r:id="rId4"/>
    <p:sldId id="281" r:id="rId5"/>
    <p:sldId id="282" r:id="rId6"/>
    <p:sldId id="285" r:id="rId7"/>
    <p:sldId id="286" r:id="rId8"/>
    <p:sldId id="287"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90">
          <p15:clr>
            <a:srgbClr val="A4A3A4"/>
          </p15:clr>
        </p15:guide>
        <p15:guide id="2" orient="horz" pos="1570">
          <p15:clr>
            <a:srgbClr val="A4A3A4"/>
          </p15:clr>
        </p15:guide>
        <p15:guide id="3" orient="horz" pos="3974">
          <p15:clr>
            <a:srgbClr val="A4A3A4"/>
          </p15:clr>
        </p15:guide>
        <p15:guide id="4" orient="horz" pos="1298">
          <p15:clr>
            <a:srgbClr val="A4A3A4"/>
          </p15:clr>
        </p15:guide>
        <p15:guide id="5" pos="1118">
          <p15:clr>
            <a:srgbClr val="A4A3A4"/>
          </p15:clr>
        </p15:guide>
        <p15:guide id="6" pos="665">
          <p15:clr>
            <a:srgbClr val="A4A3A4"/>
          </p15:clr>
        </p15:guide>
        <p15:guide id="7" pos="3659">
          <p15:clr>
            <a:srgbClr val="A4A3A4"/>
          </p15:clr>
        </p15:guide>
        <p15:guide id="8" pos="3885">
          <p15:clr>
            <a:srgbClr val="A4A3A4"/>
          </p15:clr>
        </p15:guide>
        <p15:guide id="9" pos="6425">
          <p15:clr>
            <a:srgbClr val="A4A3A4"/>
          </p15:clr>
        </p15:guide>
        <p15:guide id="10" pos="72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8781"/>
    <a:srgbClr val="EA97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p:cViewPr varScale="1">
        <p:scale>
          <a:sx n="127" d="100"/>
          <a:sy n="127" d="100"/>
        </p:scale>
        <p:origin x="150" y="246"/>
      </p:cViewPr>
      <p:guideLst>
        <p:guide orient="horz" pos="890"/>
        <p:guide orient="horz" pos="1570"/>
        <p:guide orient="horz" pos="3974"/>
        <p:guide orient="horz" pos="1298"/>
        <p:guide pos="1118"/>
        <p:guide pos="665"/>
        <p:guide pos="3659"/>
        <p:guide pos="3885"/>
        <p:guide pos="6425"/>
        <p:guide pos="72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052101-301C-47D8-AD25-F38C3E84B591}" type="datetimeFigureOut">
              <a:rPr lang="de-CH" smtClean="0"/>
              <a:t>29.04.2016</a:t>
            </a:fld>
            <a:endParaRPr lang="de-CH"/>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5E75ED-7651-41B8-82D3-7D5B762C948C}" type="slidenum">
              <a:rPr lang="de-CH" smtClean="0"/>
              <a:t>‹Nr.›</a:t>
            </a:fld>
            <a:endParaRPr lang="de-CH"/>
          </a:p>
        </p:txBody>
      </p:sp>
    </p:spTree>
    <p:extLst>
      <p:ext uri="{BB962C8B-B14F-4D97-AF65-F5344CB8AC3E}">
        <p14:creationId xmlns:p14="http://schemas.microsoft.com/office/powerpoint/2010/main" val="254195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räsentationstitel">
    <p:spTree>
      <p:nvGrpSpPr>
        <p:cNvPr id="1" name=""/>
        <p:cNvGrpSpPr/>
        <p:nvPr/>
      </p:nvGrpSpPr>
      <p:grpSpPr>
        <a:xfrm>
          <a:off x="0" y="0"/>
          <a:ext cx="0" cy="0"/>
          <a:chOff x="0" y="0"/>
          <a:chExt cx="0" cy="0"/>
        </a:xfrm>
      </p:grpSpPr>
      <p:pic>
        <p:nvPicPr>
          <p:cNvPr id="4" name="Grafi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778"/>
            <a:ext cx="12192000" cy="6856441"/>
          </a:xfrm>
          <a:prstGeom prst="rect">
            <a:avLst/>
          </a:prstGeom>
        </p:spPr>
      </p:pic>
      <p:sp>
        <p:nvSpPr>
          <p:cNvPr id="2" name="Titel 1"/>
          <p:cNvSpPr>
            <a:spLocks noGrp="1"/>
          </p:cNvSpPr>
          <p:nvPr>
            <p:ph type="ctrTitle"/>
          </p:nvPr>
        </p:nvSpPr>
        <p:spPr bwMode="white">
          <a:xfrm>
            <a:off x="1055687" y="1378367"/>
            <a:ext cx="9775873" cy="1596608"/>
          </a:xfrm>
        </p:spPr>
        <p:txBody>
          <a:bodyPr anchor="t" anchorCtr="0"/>
          <a:lstStyle>
            <a:lvl1pPr algn="l">
              <a:lnSpc>
                <a:spcPts val="6000"/>
              </a:lnSpc>
              <a:defRPr sz="5400">
                <a:solidFill>
                  <a:schemeClr val="bg1"/>
                </a:solidFill>
              </a:defRPr>
            </a:lvl1pPr>
          </a:lstStyle>
          <a:p>
            <a:r>
              <a:rPr lang="de-DE" smtClean="0"/>
              <a:t>Titelmasterformat durch Klicken bearbeiten</a:t>
            </a:r>
            <a:endParaRPr lang="de-CH" dirty="0"/>
          </a:p>
        </p:txBody>
      </p:sp>
      <p:sp>
        <p:nvSpPr>
          <p:cNvPr id="3" name="Untertitel 2"/>
          <p:cNvSpPr>
            <a:spLocks noGrp="1"/>
          </p:cNvSpPr>
          <p:nvPr>
            <p:ph type="subTitle" idx="1"/>
          </p:nvPr>
        </p:nvSpPr>
        <p:spPr bwMode="white">
          <a:xfrm>
            <a:off x="1055687" y="3335338"/>
            <a:ext cx="5448251" cy="616743"/>
          </a:xfrm>
        </p:spPr>
        <p:txBody>
          <a:bodyPr/>
          <a:lstStyle>
            <a:lvl1pPr marL="0" indent="0" algn="l">
              <a:lnSpc>
                <a:spcPts val="2880"/>
              </a:lnSpc>
              <a:buNone/>
              <a:defRPr sz="2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CH" dirty="0"/>
          </a:p>
        </p:txBody>
      </p:sp>
      <p:sp>
        <p:nvSpPr>
          <p:cNvPr id="5" name="Fußzeilenplatzhalter 4"/>
          <p:cNvSpPr>
            <a:spLocks noGrp="1"/>
          </p:cNvSpPr>
          <p:nvPr>
            <p:ph type="ftr" sz="quarter" idx="11"/>
          </p:nvPr>
        </p:nvSpPr>
        <p:spPr bwMode="white">
          <a:xfrm>
            <a:off x="1026886" y="548680"/>
            <a:ext cx="7704363" cy="216024"/>
          </a:xfrm>
        </p:spPr>
        <p:txBody>
          <a:bodyPr/>
          <a:lstStyle>
            <a:lvl1pPr>
              <a:defRPr sz="1400">
                <a:solidFill>
                  <a:schemeClr val="bg1"/>
                </a:solidFill>
              </a:defRPr>
            </a:lvl1pPr>
          </a:lstStyle>
          <a:p>
            <a:r>
              <a:rPr lang="de-CH" dirty="0" smtClean="0"/>
              <a:t>31.12.2014  |  Firmenpräsentation </a:t>
            </a:r>
            <a:r>
              <a:rPr lang="de-CH" dirty="0" err="1" smtClean="0"/>
              <a:t>Quickline</a:t>
            </a:r>
            <a:r>
              <a:rPr lang="de-CH" dirty="0" smtClean="0"/>
              <a:t> AG</a:t>
            </a:r>
            <a:endParaRPr lang="de-CH" dirty="0"/>
          </a:p>
        </p:txBody>
      </p:sp>
      <p:pic>
        <p:nvPicPr>
          <p:cNvPr id="116" name="Grafik 1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99200" y="5868000"/>
            <a:ext cx="1709928" cy="681228"/>
          </a:xfrm>
          <a:prstGeom prst="rect">
            <a:avLst/>
          </a:prstGeom>
        </p:spPr>
      </p:pic>
    </p:spTree>
    <p:extLst>
      <p:ext uri="{BB962C8B-B14F-4D97-AF65-F5344CB8AC3E}">
        <p14:creationId xmlns:p14="http://schemas.microsoft.com/office/powerpoint/2010/main" val="39784020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Tree>
    <p:extLst>
      <p:ext uri="{BB962C8B-B14F-4D97-AF65-F5344CB8AC3E}">
        <p14:creationId xmlns:p14="http://schemas.microsoft.com/office/powerpoint/2010/main" val="422760604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Inhalt (Kap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p:nvPr>
        </p:nvSpPr>
        <p:spPr>
          <a:xfrm>
            <a:off x="6167438" y="332656"/>
            <a:ext cx="5331142" cy="216023"/>
          </a:xfrm>
        </p:spPr>
        <p:txBody>
          <a:bodyPr/>
          <a:lstStyle>
            <a:lvl1pPr algn="r">
              <a:defRPr b="0">
                <a:solidFill>
                  <a:schemeClr val="accent1"/>
                </a:solidFill>
              </a:defRPr>
            </a:lvl1pPr>
          </a:lstStyle>
          <a:p>
            <a:pPr lvl="0"/>
            <a:endParaRPr lang="de-DE" dirty="0" smtClean="0"/>
          </a:p>
        </p:txBody>
      </p:sp>
      <p:sp>
        <p:nvSpPr>
          <p:cNvPr id="13" name="Textplatzhalter 11"/>
          <p:cNvSpPr>
            <a:spLocks noGrp="1"/>
          </p:cNvSpPr>
          <p:nvPr>
            <p:ph type="body" sz="quarter" idx="15"/>
          </p:nvPr>
        </p:nvSpPr>
        <p:spPr>
          <a:xfrm>
            <a:off x="6156961" y="548679"/>
            <a:ext cx="5339714" cy="211713"/>
          </a:xfrm>
        </p:spPr>
        <p:txBody>
          <a:bodyPr/>
          <a:lstStyle>
            <a:lvl1pPr algn="r">
              <a:defRPr b="0">
                <a:solidFill>
                  <a:srgbClr val="878781"/>
                </a:solidFill>
              </a:defRPr>
            </a:lvl1pPr>
          </a:lstStyle>
          <a:p>
            <a:pPr lvl="0"/>
            <a:endParaRPr lang="de-DE" dirty="0" smtClean="0"/>
          </a:p>
        </p:txBody>
      </p:sp>
    </p:spTree>
    <p:extLst>
      <p:ext uri="{BB962C8B-B14F-4D97-AF65-F5344CB8AC3E}">
        <p14:creationId xmlns:p14="http://schemas.microsoft.com/office/powerpoint/2010/main" val="286287509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und Inhalt (i)">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p:nvPr>
        </p:nvSpPr>
        <p:spPr>
          <a:xfrm>
            <a:off x="6167438" y="332656"/>
            <a:ext cx="4753098" cy="216023"/>
          </a:xfrm>
        </p:spPr>
        <p:txBody>
          <a:bodyPr/>
          <a:lstStyle>
            <a:lvl1pPr algn="r">
              <a:defRPr b="0">
                <a:solidFill>
                  <a:schemeClr val="accent1"/>
                </a:solidFill>
              </a:defRPr>
            </a:lvl1pPr>
          </a:lstStyle>
          <a:p>
            <a:pPr lvl="0"/>
            <a:endParaRPr lang="de-DE" dirty="0" smtClean="0"/>
          </a:p>
        </p:txBody>
      </p:sp>
      <p:sp>
        <p:nvSpPr>
          <p:cNvPr id="13" name="Textplatzhalter 11"/>
          <p:cNvSpPr>
            <a:spLocks noGrp="1"/>
          </p:cNvSpPr>
          <p:nvPr>
            <p:ph type="body" sz="quarter" idx="15"/>
          </p:nvPr>
        </p:nvSpPr>
        <p:spPr>
          <a:xfrm>
            <a:off x="6167438" y="548679"/>
            <a:ext cx="4753098" cy="211713"/>
          </a:xfrm>
        </p:spPr>
        <p:txBody>
          <a:bodyPr/>
          <a:lstStyle>
            <a:lvl1pPr algn="r">
              <a:defRPr b="0">
                <a:solidFill>
                  <a:srgbClr val="878781"/>
                </a:solidFill>
              </a:defRPr>
            </a:lvl1pPr>
          </a:lstStyle>
          <a:p>
            <a:pPr lvl="0"/>
            <a:endParaRPr lang="de-DE" dirty="0" smtClean="0"/>
          </a:p>
        </p:txBody>
      </p:sp>
    </p:spTree>
    <p:extLst>
      <p:ext uri="{BB962C8B-B14F-4D97-AF65-F5344CB8AC3E}">
        <p14:creationId xmlns:p14="http://schemas.microsoft.com/office/powerpoint/2010/main" val="42312266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Inhalt (Han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p:nvPr>
        </p:nvSpPr>
        <p:spPr>
          <a:xfrm>
            <a:off x="6167438" y="332656"/>
            <a:ext cx="4753098" cy="216023"/>
          </a:xfrm>
        </p:spPr>
        <p:txBody>
          <a:bodyPr/>
          <a:lstStyle>
            <a:lvl1pPr algn="r">
              <a:defRPr b="0">
                <a:solidFill>
                  <a:schemeClr val="accent1"/>
                </a:solidFill>
              </a:defRPr>
            </a:lvl1pPr>
          </a:lstStyle>
          <a:p>
            <a:pPr lvl="0"/>
            <a:endParaRPr lang="de-DE" dirty="0" smtClean="0"/>
          </a:p>
        </p:txBody>
      </p:sp>
      <p:sp>
        <p:nvSpPr>
          <p:cNvPr id="13" name="Textplatzhalter 11"/>
          <p:cNvSpPr>
            <a:spLocks noGrp="1"/>
          </p:cNvSpPr>
          <p:nvPr>
            <p:ph type="body" sz="quarter" idx="15"/>
          </p:nvPr>
        </p:nvSpPr>
        <p:spPr>
          <a:xfrm>
            <a:off x="6167438" y="548679"/>
            <a:ext cx="4753098" cy="211713"/>
          </a:xfrm>
        </p:spPr>
        <p:txBody>
          <a:bodyPr/>
          <a:lstStyle>
            <a:lvl1pPr algn="r">
              <a:defRPr b="0">
                <a:solidFill>
                  <a:srgbClr val="878781"/>
                </a:solidFill>
              </a:defRPr>
            </a:lvl1pPr>
          </a:lstStyle>
          <a:p>
            <a:pPr lvl="0"/>
            <a:endParaRPr lang="de-DE" dirty="0" smtClean="0"/>
          </a:p>
        </p:txBody>
      </p:sp>
    </p:spTree>
    <p:extLst>
      <p:ext uri="{BB962C8B-B14F-4D97-AF65-F5344CB8AC3E}">
        <p14:creationId xmlns:p14="http://schemas.microsoft.com/office/powerpoint/2010/main" val="325754058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2-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11" name="Textplatzhalter 6"/>
          <p:cNvSpPr>
            <a:spLocks noGrp="1"/>
          </p:cNvSpPr>
          <p:nvPr>
            <p:ph type="body" sz="quarter" idx="16"/>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Textplatzhalter 6"/>
          <p:cNvSpPr>
            <a:spLocks noGrp="1"/>
          </p:cNvSpPr>
          <p:nvPr>
            <p:ph type="body" sz="quarter" idx="17"/>
          </p:nvPr>
        </p:nvSpPr>
        <p:spPr>
          <a:xfrm>
            <a:off x="6165850"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7"/>
          <p:cNvSpPr>
            <a:spLocks noGrp="1"/>
          </p:cNvSpPr>
          <p:nvPr>
            <p:ph type="body" sz="quarter" idx="18" hasCustomPrompt="1"/>
          </p:nvPr>
        </p:nvSpPr>
        <p:spPr>
          <a:xfrm>
            <a:off x="6167438" y="2055639"/>
            <a:ext cx="4033838" cy="360040"/>
          </a:xfrm>
        </p:spPr>
        <p:txBody>
          <a:bodyPr/>
          <a:lstStyle>
            <a:lvl1pPr>
              <a:defRPr sz="1800" b="0">
                <a:solidFill>
                  <a:schemeClr val="accent1"/>
                </a:solidFill>
              </a:defRPr>
            </a:lvl1pPr>
          </a:lstStyle>
          <a:p>
            <a:pPr lvl="0"/>
            <a:r>
              <a:rPr lang="de-DE" dirty="0" smtClean="0"/>
              <a:t>Untertitel</a:t>
            </a:r>
            <a:endParaRPr lang="de-CH" dirty="0"/>
          </a:p>
        </p:txBody>
      </p:sp>
    </p:spTree>
    <p:extLst>
      <p:ext uri="{BB962C8B-B14F-4D97-AF65-F5344CB8AC3E}">
        <p14:creationId xmlns:p14="http://schemas.microsoft.com/office/powerpoint/2010/main" val="130361554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und Inhalt 2-spaltig (Kap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7" y="332656"/>
            <a:ext cx="5329237"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7" y="548679"/>
            <a:ext cx="5329237" cy="211713"/>
          </a:xfrm>
        </p:spPr>
        <p:txBody>
          <a:bodyPr/>
          <a:lstStyle>
            <a:lvl1pPr algn="r">
              <a:defRPr b="0">
                <a:solidFill>
                  <a:srgbClr val="878781"/>
                </a:solidFill>
              </a:defRPr>
            </a:lvl1pPr>
          </a:lstStyle>
          <a:p>
            <a:pPr lvl="0"/>
            <a:r>
              <a:rPr lang="de-DE" dirty="0" smtClean="0"/>
              <a:t>1.1 Untertitel</a:t>
            </a:r>
          </a:p>
        </p:txBody>
      </p:sp>
      <p:sp>
        <p:nvSpPr>
          <p:cNvPr id="11" name="Textplatzhalter 6"/>
          <p:cNvSpPr>
            <a:spLocks noGrp="1"/>
          </p:cNvSpPr>
          <p:nvPr>
            <p:ph type="body" sz="quarter" idx="16"/>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Textplatzhalter 6"/>
          <p:cNvSpPr>
            <a:spLocks noGrp="1"/>
          </p:cNvSpPr>
          <p:nvPr>
            <p:ph type="body" sz="quarter" idx="17"/>
          </p:nvPr>
        </p:nvSpPr>
        <p:spPr>
          <a:xfrm>
            <a:off x="6165850"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7"/>
          <p:cNvSpPr>
            <a:spLocks noGrp="1"/>
          </p:cNvSpPr>
          <p:nvPr>
            <p:ph type="body" sz="quarter" idx="18" hasCustomPrompt="1"/>
          </p:nvPr>
        </p:nvSpPr>
        <p:spPr>
          <a:xfrm>
            <a:off x="6167438" y="2055639"/>
            <a:ext cx="4033838" cy="360040"/>
          </a:xfrm>
        </p:spPr>
        <p:txBody>
          <a:bodyPr/>
          <a:lstStyle>
            <a:lvl1pPr>
              <a:defRPr sz="1800" b="0">
                <a:solidFill>
                  <a:schemeClr val="accent1"/>
                </a:solidFill>
              </a:defRPr>
            </a:lvl1pPr>
          </a:lstStyle>
          <a:p>
            <a:pPr lvl="0"/>
            <a:r>
              <a:rPr lang="de-DE" dirty="0" smtClean="0"/>
              <a:t>Untertitel</a:t>
            </a:r>
            <a:endParaRPr lang="de-CH" dirty="0"/>
          </a:p>
        </p:txBody>
      </p:sp>
    </p:spTree>
    <p:extLst>
      <p:ext uri="{BB962C8B-B14F-4D97-AF65-F5344CB8AC3E}">
        <p14:creationId xmlns:p14="http://schemas.microsoft.com/office/powerpoint/2010/main" val="97335785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und Inhalt 2-spaltig (i)">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sp>
        <p:nvSpPr>
          <p:cNvPr id="11" name="Textplatzhalter 6"/>
          <p:cNvSpPr>
            <a:spLocks noGrp="1"/>
          </p:cNvSpPr>
          <p:nvPr>
            <p:ph type="body" sz="quarter" idx="16"/>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Textplatzhalter 6"/>
          <p:cNvSpPr>
            <a:spLocks noGrp="1"/>
          </p:cNvSpPr>
          <p:nvPr>
            <p:ph type="body" sz="quarter" idx="17"/>
          </p:nvPr>
        </p:nvSpPr>
        <p:spPr>
          <a:xfrm>
            <a:off x="6165850"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7"/>
          <p:cNvSpPr>
            <a:spLocks noGrp="1"/>
          </p:cNvSpPr>
          <p:nvPr>
            <p:ph type="body" sz="quarter" idx="18" hasCustomPrompt="1"/>
          </p:nvPr>
        </p:nvSpPr>
        <p:spPr>
          <a:xfrm>
            <a:off x="6167438" y="2055639"/>
            <a:ext cx="4033838" cy="360040"/>
          </a:xfrm>
        </p:spPr>
        <p:txBody>
          <a:bodyPr/>
          <a:lstStyle>
            <a:lvl1pPr>
              <a:defRPr sz="1800" b="0">
                <a:solidFill>
                  <a:schemeClr val="accent1"/>
                </a:solidFill>
              </a:defRPr>
            </a:lvl1pPr>
          </a:lstStyle>
          <a:p>
            <a:pPr lvl="0"/>
            <a:r>
              <a:rPr lang="de-DE" dirty="0" smtClean="0"/>
              <a:t>Untertitel</a:t>
            </a:r>
            <a:endParaRPr lang="de-CH" dirty="0"/>
          </a:p>
        </p:txBody>
      </p:sp>
      <p:pic>
        <p:nvPicPr>
          <p:cNvPr id="16" name="Grafik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Tree>
    <p:extLst>
      <p:ext uri="{BB962C8B-B14F-4D97-AF65-F5344CB8AC3E}">
        <p14:creationId xmlns:p14="http://schemas.microsoft.com/office/powerpoint/2010/main" val="57834517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und Inhalt 2-spaltig (Han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sp>
        <p:nvSpPr>
          <p:cNvPr id="11" name="Textplatzhalter 6"/>
          <p:cNvSpPr>
            <a:spLocks noGrp="1"/>
          </p:cNvSpPr>
          <p:nvPr>
            <p:ph type="body" sz="quarter" idx="16"/>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Textplatzhalter 6"/>
          <p:cNvSpPr>
            <a:spLocks noGrp="1"/>
          </p:cNvSpPr>
          <p:nvPr>
            <p:ph type="body" sz="quarter" idx="17"/>
          </p:nvPr>
        </p:nvSpPr>
        <p:spPr>
          <a:xfrm>
            <a:off x="6165850"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7"/>
          <p:cNvSpPr>
            <a:spLocks noGrp="1"/>
          </p:cNvSpPr>
          <p:nvPr>
            <p:ph type="body" sz="quarter" idx="18" hasCustomPrompt="1"/>
          </p:nvPr>
        </p:nvSpPr>
        <p:spPr>
          <a:xfrm>
            <a:off x="6167438" y="2055639"/>
            <a:ext cx="4033838" cy="360040"/>
          </a:xfrm>
        </p:spPr>
        <p:txBody>
          <a:bodyPr/>
          <a:lstStyle>
            <a:lvl1pPr>
              <a:defRPr sz="1800" b="0">
                <a:solidFill>
                  <a:schemeClr val="accent1"/>
                </a:solidFill>
              </a:defRPr>
            </a:lvl1pPr>
          </a:lstStyle>
          <a:p>
            <a:pPr lvl="0"/>
            <a:r>
              <a:rPr lang="de-DE" dirty="0" smtClean="0"/>
              <a:t>Untertitel</a:t>
            </a:r>
            <a:endParaRPr lang="de-CH" dirty="0"/>
          </a:p>
        </p:txBody>
      </p:sp>
    </p:spTree>
    <p:extLst>
      <p:ext uri="{BB962C8B-B14F-4D97-AF65-F5344CB8AC3E}">
        <p14:creationId xmlns:p14="http://schemas.microsoft.com/office/powerpoint/2010/main" val="52464280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und Inhalt Quickline AG">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9200" y="3723132"/>
            <a:ext cx="3352800" cy="3134868"/>
          </a:xfrm>
          <a:prstGeom prst="rect">
            <a:avLst/>
          </a:prstGeom>
        </p:spPr>
      </p:pic>
      <p:sp>
        <p:nvSpPr>
          <p:cNvPr id="2" name="Titel 1"/>
          <p:cNvSpPr>
            <a:spLocks noGrp="1"/>
          </p:cNvSpPr>
          <p:nvPr>
            <p:ph type="title" hasCustomPrompt="1"/>
          </p:nvPr>
        </p:nvSpPr>
        <p:spPr/>
        <p:txBody>
          <a:bodyPr/>
          <a:lstStyle>
            <a:lvl1pPr>
              <a:defRPr>
                <a:solidFill>
                  <a:schemeClr val="accent4"/>
                </a:solidFill>
              </a:defRPr>
            </a:lvl1pPr>
          </a:lstStyle>
          <a:p>
            <a:r>
              <a:rPr lang="de-DE" dirty="0" smtClean="0"/>
              <a:t>Hauptaussage</a:t>
            </a:r>
            <a:endParaRPr lang="de-CH" dirty="0"/>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69135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p:nvPr>
        </p:nvSpPr>
        <p:spPr>
          <a:xfrm>
            <a:off x="4583832" y="332656"/>
            <a:ext cx="6984776" cy="216024"/>
          </a:xfrm>
        </p:spPr>
        <p:txBody>
          <a:bodyPr/>
          <a:lstStyle>
            <a:lvl1pPr algn="l">
              <a:defRPr sz="1200" b="1" cap="all" baseline="0">
                <a:solidFill>
                  <a:schemeClr val="accent4"/>
                </a:solidFill>
              </a:defRPr>
            </a:lvl1pPr>
          </a:lstStyle>
          <a:p>
            <a:pPr lvl="0"/>
            <a:r>
              <a:rPr lang="de-DE" smtClean="0"/>
              <a:t>Textmasterformat bearbeiten</a:t>
            </a:r>
          </a:p>
        </p:txBody>
      </p:sp>
      <p:sp>
        <p:nvSpPr>
          <p:cNvPr id="13" name="Textplatzhalter 11"/>
          <p:cNvSpPr>
            <a:spLocks noGrp="1"/>
          </p:cNvSpPr>
          <p:nvPr>
            <p:ph type="body" sz="quarter" idx="15"/>
          </p:nvPr>
        </p:nvSpPr>
        <p:spPr>
          <a:xfrm>
            <a:off x="4583832" y="548679"/>
            <a:ext cx="6984776" cy="216025"/>
          </a:xfrm>
        </p:spPr>
        <p:txBody>
          <a:bodyPr/>
          <a:lstStyle>
            <a:lvl1pPr algn="l">
              <a:defRPr sz="1000" b="1">
                <a:solidFill>
                  <a:schemeClr val="accent4"/>
                </a:solidFill>
              </a:defRPr>
            </a:lvl1pPr>
          </a:lstStyle>
          <a:p>
            <a:pPr lvl="0"/>
            <a:r>
              <a:rPr lang="de-DE" smtClean="0"/>
              <a:t>Textmasterformat bearbeiten</a:t>
            </a:r>
          </a:p>
        </p:txBody>
      </p:sp>
      <p:pic>
        <p:nvPicPr>
          <p:cNvPr id="15" name="Grafik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37600" y="6202801"/>
            <a:ext cx="1359000" cy="541420"/>
          </a:xfrm>
          <a:prstGeom prst="rect">
            <a:avLst/>
          </a:prstGeom>
        </p:spPr>
      </p:pic>
    </p:spTree>
    <p:extLst>
      <p:ext uri="{BB962C8B-B14F-4D97-AF65-F5344CB8AC3E}">
        <p14:creationId xmlns:p14="http://schemas.microsoft.com/office/powerpoint/2010/main" val="400148276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und Inhalt (Kapitel) Quickline AG">
    <p:spTree>
      <p:nvGrpSpPr>
        <p:cNvPr id="1" name=""/>
        <p:cNvGrpSpPr/>
        <p:nvPr/>
      </p:nvGrpSpPr>
      <p:grpSpPr>
        <a:xfrm>
          <a:off x="0" y="0"/>
          <a:ext cx="0" cy="0"/>
          <a:chOff x="0" y="0"/>
          <a:chExt cx="0" cy="0"/>
        </a:xfrm>
      </p:grpSpPr>
      <p:pic>
        <p:nvPicPr>
          <p:cNvPr id="66" name="Grafik 6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9200" y="3723132"/>
            <a:ext cx="3352800" cy="3134868"/>
          </a:xfrm>
          <a:prstGeom prst="rect">
            <a:avLst/>
          </a:prstGeom>
        </p:spPr>
      </p:pic>
      <p:pic>
        <p:nvPicPr>
          <p:cNvPr id="10" name="Grafik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37600" y="6202801"/>
            <a:ext cx="1359000" cy="541420"/>
          </a:xfrm>
          <a:prstGeom prst="rect">
            <a:avLst/>
          </a:prstGeom>
        </p:spPr>
      </p:pic>
      <p:sp>
        <p:nvSpPr>
          <p:cNvPr id="2" name="Titel 1"/>
          <p:cNvSpPr>
            <a:spLocks noGrp="1"/>
          </p:cNvSpPr>
          <p:nvPr>
            <p:ph type="title" hasCustomPrompt="1"/>
          </p:nvPr>
        </p:nvSpPr>
        <p:spPr>
          <a:xfrm>
            <a:off x="1775520" y="1412875"/>
            <a:ext cx="8424168" cy="431950"/>
          </a:xfrm>
        </p:spPr>
        <p:txBody>
          <a:bodyPr/>
          <a:lstStyle>
            <a:lvl1pPr>
              <a:defRPr>
                <a:solidFill>
                  <a:srgbClr val="A48E7B"/>
                </a:solidFill>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p:nvPr>
        </p:nvSpPr>
        <p:spPr>
          <a:xfrm>
            <a:off x="6167438" y="332656"/>
            <a:ext cx="5331142" cy="216023"/>
          </a:xfrm>
        </p:spPr>
        <p:txBody>
          <a:bodyPr/>
          <a:lstStyle>
            <a:lvl1pPr algn="r">
              <a:defRPr b="0">
                <a:solidFill>
                  <a:schemeClr val="accent1"/>
                </a:solidFill>
              </a:defRPr>
            </a:lvl1pPr>
          </a:lstStyle>
          <a:p>
            <a:pPr lvl="0"/>
            <a:endParaRPr lang="de-DE" dirty="0" smtClean="0"/>
          </a:p>
        </p:txBody>
      </p:sp>
      <p:sp>
        <p:nvSpPr>
          <p:cNvPr id="13" name="Textplatzhalter 11"/>
          <p:cNvSpPr>
            <a:spLocks noGrp="1"/>
          </p:cNvSpPr>
          <p:nvPr>
            <p:ph type="body" sz="quarter" idx="15"/>
          </p:nvPr>
        </p:nvSpPr>
        <p:spPr>
          <a:xfrm>
            <a:off x="6156961" y="548679"/>
            <a:ext cx="5339714" cy="211713"/>
          </a:xfrm>
        </p:spPr>
        <p:txBody>
          <a:bodyPr/>
          <a:lstStyle>
            <a:lvl1pPr algn="r">
              <a:defRPr b="0">
                <a:solidFill>
                  <a:srgbClr val="A48E7B"/>
                </a:solidFill>
              </a:defRPr>
            </a:lvl1pPr>
          </a:lstStyle>
          <a:p>
            <a:pPr lvl="0"/>
            <a:endParaRPr lang="de-DE" dirty="0" smtClean="0"/>
          </a:p>
        </p:txBody>
      </p:sp>
    </p:spTree>
    <p:extLst>
      <p:ext uri="{BB962C8B-B14F-4D97-AF65-F5344CB8AC3E}">
        <p14:creationId xmlns:p14="http://schemas.microsoft.com/office/powerpoint/2010/main" val="40732020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10666" y="2453387"/>
            <a:ext cx="4576572" cy="4417314"/>
          </a:xfrm>
          <a:prstGeom prst="rect">
            <a:avLst/>
          </a:prstGeom>
        </p:spPr>
      </p:pic>
      <p:pic>
        <p:nvPicPr>
          <p:cNvPr id="12" name="Grafik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64812" y="-32346"/>
            <a:ext cx="8127187" cy="3559759"/>
          </a:xfrm>
          <a:prstGeom prst="rect">
            <a:avLst/>
          </a:prstGeom>
        </p:spPr>
      </p:pic>
      <p:sp>
        <p:nvSpPr>
          <p:cNvPr id="2" name="Titel 1"/>
          <p:cNvSpPr>
            <a:spLocks noGrp="1"/>
          </p:cNvSpPr>
          <p:nvPr>
            <p:ph type="ctrTitle"/>
          </p:nvPr>
        </p:nvSpPr>
        <p:spPr>
          <a:xfrm>
            <a:off x="1774824" y="3060000"/>
            <a:ext cx="8929688" cy="729040"/>
          </a:xfrm>
        </p:spPr>
        <p:txBody>
          <a:bodyPr anchor="t" anchorCtr="0"/>
          <a:lstStyle>
            <a:lvl1pPr algn="l">
              <a:lnSpc>
                <a:spcPts val="5900"/>
              </a:lnSpc>
              <a:defRPr sz="5800">
                <a:solidFill>
                  <a:schemeClr val="tx1"/>
                </a:solidFill>
              </a:defRPr>
            </a:lvl1pPr>
          </a:lstStyle>
          <a:p>
            <a:r>
              <a:rPr lang="de-DE" smtClean="0"/>
              <a:t>Titelmasterformat durch Klicken bearbeiten</a:t>
            </a:r>
            <a:endParaRPr lang="de-CH" dirty="0"/>
          </a:p>
        </p:txBody>
      </p:sp>
      <p:sp>
        <p:nvSpPr>
          <p:cNvPr id="3" name="Untertitel 2"/>
          <p:cNvSpPr>
            <a:spLocks noGrp="1"/>
          </p:cNvSpPr>
          <p:nvPr>
            <p:ph type="subTitle" idx="1"/>
          </p:nvPr>
        </p:nvSpPr>
        <p:spPr>
          <a:xfrm>
            <a:off x="1774824" y="4320000"/>
            <a:ext cx="6121376" cy="604664"/>
          </a:xfrm>
        </p:spPr>
        <p:txBody>
          <a:bodyPr/>
          <a:lstStyle>
            <a:lvl1pPr marL="0" indent="0" algn="l">
              <a:lnSpc>
                <a:spcPts val="2900"/>
              </a:lnSpc>
              <a:buNone/>
              <a:defRPr sz="2400" b="0">
                <a:solidFill>
                  <a:srgbClr val="87878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10" name="Textplatzhalter 9"/>
          <p:cNvSpPr>
            <a:spLocks noGrp="1"/>
          </p:cNvSpPr>
          <p:nvPr>
            <p:ph type="body" sz="quarter" idx="13" hasCustomPrompt="1"/>
          </p:nvPr>
        </p:nvSpPr>
        <p:spPr>
          <a:xfrm>
            <a:off x="1774825" y="2492376"/>
            <a:ext cx="8929687" cy="432568"/>
          </a:xfrm>
        </p:spPr>
        <p:txBody>
          <a:bodyPr/>
          <a:lstStyle>
            <a:lvl1pPr>
              <a:lnSpc>
                <a:spcPts val="3600"/>
              </a:lnSpc>
              <a:defRPr sz="3000" b="0">
                <a:solidFill>
                  <a:srgbClr val="878781"/>
                </a:solidFill>
              </a:defRPr>
            </a:lvl1pPr>
          </a:lstStyle>
          <a:p>
            <a:pPr lvl="0"/>
            <a:r>
              <a:rPr lang="de-DE" dirty="0" smtClean="0"/>
              <a:t>Kleinere Überschrift</a:t>
            </a:r>
          </a:p>
        </p:txBody>
      </p:sp>
    </p:spTree>
    <p:extLst>
      <p:ext uri="{BB962C8B-B14F-4D97-AF65-F5344CB8AC3E}">
        <p14:creationId xmlns:p14="http://schemas.microsoft.com/office/powerpoint/2010/main" val="205097563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und Inhalt Business AG">
    <p:spTree>
      <p:nvGrpSpPr>
        <p:cNvPr id="1" name=""/>
        <p:cNvGrpSpPr/>
        <p:nvPr/>
      </p:nvGrpSpPr>
      <p:grpSpPr>
        <a:xfrm>
          <a:off x="0" y="0"/>
          <a:ext cx="0" cy="0"/>
          <a:chOff x="0" y="0"/>
          <a:chExt cx="0" cy="0"/>
        </a:xfrm>
      </p:grpSpPr>
      <p:pic>
        <p:nvPicPr>
          <p:cNvPr id="9" name="Grafik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9200" y="3723132"/>
            <a:ext cx="3352800" cy="3134868"/>
          </a:xfrm>
          <a:prstGeom prst="rect">
            <a:avLst/>
          </a:prstGeom>
        </p:spPr>
      </p:pic>
      <p:sp>
        <p:nvSpPr>
          <p:cNvPr id="2" name="Titel 1"/>
          <p:cNvSpPr>
            <a:spLocks noGrp="1"/>
          </p:cNvSpPr>
          <p:nvPr>
            <p:ph type="title" hasCustomPrompt="1"/>
          </p:nvPr>
        </p:nvSpPr>
        <p:spPr/>
        <p:txBody>
          <a:bodyPr/>
          <a:lstStyle>
            <a:lvl1pPr>
              <a:defRPr>
                <a:solidFill>
                  <a:srgbClr val="556D7E"/>
                </a:solidFill>
              </a:defRPr>
            </a:lvl1pPr>
          </a:lstStyle>
          <a:p>
            <a:r>
              <a:rPr lang="de-DE" dirty="0" smtClean="0"/>
              <a:t>Hauptaussage</a:t>
            </a:r>
            <a:endParaRPr lang="de-CH" dirty="0"/>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69135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p:nvPr>
        </p:nvSpPr>
        <p:spPr>
          <a:xfrm>
            <a:off x="4583832" y="332656"/>
            <a:ext cx="6984776" cy="216024"/>
          </a:xfrm>
        </p:spPr>
        <p:txBody>
          <a:bodyPr/>
          <a:lstStyle>
            <a:lvl1pPr algn="l">
              <a:defRPr sz="1200" b="1" cap="all" baseline="0">
                <a:solidFill>
                  <a:srgbClr val="556D7E"/>
                </a:solidFill>
              </a:defRPr>
            </a:lvl1pPr>
          </a:lstStyle>
          <a:p>
            <a:pPr lvl="0"/>
            <a:r>
              <a:rPr lang="de-DE" smtClean="0"/>
              <a:t>Textmasterformat bearbeiten</a:t>
            </a:r>
          </a:p>
        </p:txBody>
      </p:sp>
      <p:sp>
        <p:nvSpPr>
          <p:cNvPr id="13" name="Textplatzhalter 11"/>
          <p:cNvSpPr>
            <a:spLocks noGrp="1"/>
          </p:cNvSpPr>
          <p:nvPr>
            <p:ph type="body" sz="quarter" idx="15"/>
          </p:nvPr>
        </p:nvSpPr>
        <p:spPr>
          <a:xfrm>
            <a:off x="4583832" y="548679"/>
            <a:ext cx="6984776" cy="216025"/>
          </a:xfrm>
        </p:spPr>
        <p:txBody>
          <a:bodyPr/>
          <a:lstStyle>
            <a:lvl1pPr algn="l">
              <a:defRPr sz="1000" b="1">
                <a:solidFill>
                  <a:srgbClr val="556D7E"/>
                </a:solidFill>
              </a:defRPr>
            </a:lvl1pPr>
          </a:lstStyle>
          <a:p>
            <a:pPr lvl="0"/>
            <a:r>
              <a:rPr lang="de-DE" smtClean="0"/>
              <a:t>Textmasterformat bearbeiten</a:t>
            </a:r>
          </a:p>
        </p:txBody>
      </p:sp>
      <p:pic>
        <p:nvPicPr>
          <p:cNvPr id="15" name="Grafik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37600" y="6202801"/>
            <a:ext cx="1359000" cy="541420"/>
          </a:xfrm>
          <a:prstGeom prst="rect">
            <a:avLst/>
          </a:prstGeom>
        </p:spPr>
      </p:pic>
    </p:spTree>
    <p:extLst>
      <p:ext uri="{BB962C8B-B14F-4D97-AF65-F5344CB8AC3E}">
        <p14:creationId xmlns:p14="http://schemas.microsoft.com/office/powerpoint/2010/main" val="223982946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el und Inhalt (Kapitel) Business AG">
    <p:spTree>
      <p:nvGrpSpPr>
        <p:cNvPr id="1" name=""/>
        <p:cNvGrpSpPr/>
        <p:nvPr/>
      </p:nvGrpSpPr>
      <p:grpSpPr>
        <a:xfrm>
          <a:off x="0" y="0"/>
          <a:ext cx="0" cy="0"/>
          <a:chOff x="0" y="0"/>
          <a:chExt cx="0" cy="0"/>
        </a:xfrm>
      </p:grpSpPr>
      <p:pic>
        <p:nvPicPr>
          <p:cNvPr id="14" name="Grafik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9200" y="3723132"/>
            <a:ext cx="3352800" cy="3134868"/>
          </a:xfrm>
          <a:prstGeom prst="rect">
            <a:avLst/>
          </a:prstGeom>
        </p:spPr>
      </p:pic>
      <p:pic>
        <p:nvPicPr>
          <p:cNvPr id="66" name="Grafik 6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37600" y="6202801"/>
            <a:ext cx="1359000" cy="541420"/>
          </a:xfrm>
          <a:prstGeom prst="rect">
            <a:avLst/>
          </a:prstGeom>
        </p:spPr>
      </p:pic>
      <p:sp>
        <p:nvSpPr>
          <p:cNvPr id="2" name="Titel 1"/>
          <p:cNvSpPr>
            <a:spLocks noGrp="1"/>
          </p:cNvSpPr>
          <p:nvPr>
            <p:ph type="title" hasCustomPrompt="1"/>
          </p:nvPr>
        </p:nvSpPr>
        <p:spPr>
          <a:xfrm>
            <a:off x="1775520" y="1412875"/>
            <a:ext cx="8424168" cy="431950"/>
          </a:xfrm>
        </p:spPr>
        <p:txBody>
          <a:bodyPr/>
          <a:lstStyle>
            <a:lvl1pPr>
              <a:defRPr>
                <a:solidFill>
                  <a:srgbClr val="556D7E"/>
                </a:solidFill>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p:nvPr>
        </p:nvSpPr>
        <p:spPr>
          <a:xfrm>
            <a:off x="6167438" y="332656"/>
            <a:ext cx="5331142" cy="216023"/>
          </a:xfrm>
        </p:spPr>
        <p:txBody>
          <a:bodyPr/>
          <a:lstStyle>
            <a:lvl1pPr algn="r">
              <a:defRPr b="0">
                <a:solidFill>
                  <a:schemeClr val="accent1"/>
                </a:solidFill>
              </a:defRPr>
            </a:lvl1pPr>
          </a:lstStyle>
          <a:p>
            <a:pPr lvl="0"/>
            <a:endParaRPr lang="de-DE" dirty="0" smtClean="0"/>
          </a:p>
        </p:txBody>
      </p:sp>
      <p:sp>
        <p:nvSpPr>
          <p:cNvPr id="13" name="Textplatzhalter 11"/>
          <p:cNvSpPr>
            <a:spLocks noGrp="1"/>
          </p:cNvSpPr>
          <p:nvPr>
            <p:ph type="body" sz="quarter" idx="15"/>
          </p:nvPr>
        </p:nvSpPr>
        <p:spPr>
          <a:xfrm>
            <a:off x="6156961" y="548679"/>
            <a:ext cx="5339714" cy="211713"/>
          </a:xfrm>
        </p:spPr>
        <p:txBody>
          <a:bodyPr/>
          <a:lstStyle>
            <a:lvl1pPr algn="r">
              <a:defRPr b="0">
                <a:solidFill>
                  <a:srgbClr val="556D7E"/>
                </a:solidFill>
              </a:defRPr>
            </a:lvl1pPr>
          </a:lstStyle>
          <a:p>
            <a:pPr lvl="0"/>
            <a:endParaRPr lang="de-DE" dirty="0" smtClean="0"/>
          </a:p>
        </p:txBody>
      </p:sp>
    </p:spTree>
    <p:extLst>
      <p:ext uri="{BB962C8B-B14F-4D97-AF65-F5344CB8AC3E}">
        <p14:creationId xmlns:p14="http://schemas.microsoft.com/office/powerpoint/2010/main" val="18228500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bildfolie">
    <p:spTree>
      <p:nvGrpSpPr>
        <p:cNvPr id="1" name=""/>
        <p:cNvGrpSpPr/>
        <p:nvPr/>
      </p:nvGrpSpPr>
      <p:grpSpPr>
        <a:xfrm>
          <a:off x="0" y="0"/>
          <a:ext cx="0" cy="0"/>
          <a:chOff x="0" y="0"/>
          <a:chExt cx="0" cy="0"/>
        </a:xfrm>
      </p:grpSpPr>
      <p:sp>
        <p:nvSpPr>
          <p:cNvPr id="7" name="Bildplatzhalter 6"/>
          <p:cNvSpPr>
            <a:spLocks noGrp="1"/>
          </p:cNvSpPr>
          <p:nvPr>
            <p:ph type="pic" sz="quarter" idx="10"/>
          </p:nvPr>
        </p:nvSpPr>
        <p:spPr>
          <a:xfrm>
            <a:off x="0" y="0"/>
            <a:ext cx="12192000" cy="6858000"/>
          </a:xfrm>
        </p:spPr>
        <p:txBody>
          <a:bodyPr/>
          <a:lstStyle/>
          <a:p>
            <a:r>
              <a:rPr lang="de-DE" smtClean="0"/>
              <a:t>Bild durch Klicken auf Symbol hinzufügen</a:t>
            </a:r>
            <a:endParaRPr lang="de-CH"/>
          </a:p>
        </p:txBody>
      </p:sp>
      <p:pic>
        <p:nvPicPr>
          <p:cNvPr id="117" name="Grafik 1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64812" y="-32346"/>
            <a:ext cx="8127187" cy="3559759"/>
          </a:xfrm>
          <a:prstGeom prst="rect">
            <a:avLst/>
          </a:prstGeom>
        </p:spPr>
      </p:pic>
    </p:spTree>
    <p:extLst>
      <p:ext uri="{BB962C8B-B14F-4D97-AF65-F5344CB8AC3E}">
        <p14:creationId xmlns:p14="http://schemas.microsoft.com/office/powerpoint/2010/main" val="159767047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Agenda</a:t>
            </a:r>
            <a:endParaRPr lang="de-CH" dirty="0"/>
          </a:p>
        </p:txBody>
      </p:sp>
      <p:sp>
        <p:nvSpPr>
          <p:cNvPr id="3" name="Inhaltsplatzhalter 2"/>
          <p:cNvSpPr>
            <a:spLocks noGrp="1"/>
          </p:cNvSpPr>
          <p:nvPr>
            <p:ph idx="1"/>
          </p:nvPr>
        </p:nvSpPr>
        <p:spPr>
          <a:xfrm>
            <a:off x="1775520" y="2060575"/>
            <a:ext cx="4032448" cy="4248150"/>
          </a:xfrm>
        </p:spPr>
        <p:txBody>
          <a:bodyPr/>
          <a:lstStyle>
            <a:lvl1pPr marL="0" indent="0">
              <a:lnSpc>
                <a:spcPts val="1680"/>
              </a:lnSpc>
              <a:spcBef>
                <a:spcPts val="1680"/>
              </a:spcBef>
              <a:spcAft>
                <a:spcPts val="0"/>
              </a:spcAft>
              <a:buFont typeface="+mj-lt"/>
              <a:buNone/>
              <a:tabLst>
                <a:tab pos="449263" algn="l"/>
                <a:tab pos="3679825" algn="l"/>
              </a:tabLst>
              <a:defRPr sz="1400"/>
            </a:lvl1pPr>
            <a:lvl2pPr marL="0" indent="0">
              <a:lnSpc>
                <a:spcPts val="1680"/>
              </a:lnSpc>
              <a:buFont typeface="+mj-lt"/>
              <a:buNone/>
              <a:tabLst>
                <a:tab pos="449263" algn="l"/>
                <a:tab pos="3679825" algn="l"/>
              </a:tabLst>
              <a:defRPr sz="1400"/>
            </a:lvl2pPr>
            <a:lvl3pPr marL="0" indent="0">
              <a:lnSpc>
                <a:spcPts val="1680"/>
              </a:lnSpc>
              <a:buFont typeface="+mj-lt"/>
              <a:buNone/>
              <a:tabLst>
                <a:tab pos="449263" algn="l"/>
                <a:tab pos="3679825" algn="l"/>
              </a:tabLst>
              <a:defRPr sz="1400"/>
            </a:lvl3pPr>
            <a:lvl4pPr marL="0" indent="0">
              <a:lnSpc>
                <a:spcPts val="1680"/>
              </a:lnSpc>
              <a:buFont typeface="+mj-lt"/>
              <a:buNone/>
              <a:tabLst>
                <a:tab pos="449263" algn="l"/>
                <a:tab pos="3679825" algn="l"/>
              </a:tabLst>
              <a:defRPr sz="1400"/>
            </a:lvl4pPr>
            <a:lvl5pPr marL="0" indent="0">
              <a:lnSpc>
                <a:spcPts val="1680"/>
              </a:lnSpc>
              <a:buFont typeface="+mj-lt"/>
              <a:buNone/>
              <a:tabLst>
                <a:tab pos="449263" algn="l"/>
                <a:tab pos="3679825" algn="l"/>
              </a:tabLst>
              <a:defRPr sz="14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14" name="Inhaltsplatzhalter 2"/>
          <p:cNvSpPr>
            <a:spLocks noGrp="1"/>
          </p:cNvSpPr>
          <p:nvPr>
            <p:ph idx="13"/>
          </p:nvPr>
        </p:nvSpPr>
        <p:spPr>
          <a:xfrm>
            <a:off x="6167438" y="2060575"/>
            <a:ext cx="4032448" cy="4248150"/>
          </a:xfrm>
        </p:spPr>
        <p:txBody>
          <a:bodyPr/>
          <a:lstStyle>
            <a:lvl1pPr marL="0" indent="0">
              <a:lnSpc>
                <a:spcPts val="1680"/>
              </a:lnSpc>
              <a:spcBef>
                <a:spcPts val="1680"/>
              </a:spcBef>
              <a:spcAft>
                <a:spcPts val="0"/>
              </a:spcAft>
              <a:buFont typeface="+mj-lt"/>
              <a:buNone/>
              <a:tabLst>
                <a:tab pos="449263" algn="l"/>
                <a:tab pos="3679825" algn="l"/>
              </a:tabLst>
              <a:defRPr sz="1400"/>
            </a:lvl1pPr>
            <a:lvl2pPr marL="0" indent="0">
              <a:lnSpc>
                <a:spcPts val="1680"/>
              </a:lnSpc>
              <a:buFont typeface="+mj-lt"/>
              <a:buNone/>
              <a:tabLst>
                <a:tab pos="449263" algn="l"/>
                <a:tab pos="3679825" algn="l"/>
              </a:tabLst>
              <a:defRPr sz="1400"/>
            </a:lvl2pPr>
            <a:lvl3pPr marL="0" indent="0">
              <a:lnSpc>
                <a:spcPts val="1680"/>
              </a:lnSpc>
              <a:buFont typeface="+mj-lt"/>
              <a:buNone/>
              <a:tabLst>
                <a:tab pos="449263" algn="l"/>
                <a:tab pos="3679825" algn="l"/>
              </a:tabLst>
              <a:defRPr sz="1400"/>
            </a:lvl3pPr>
            <a:lvl4pPr marL="0" indent="0">
              <a:lnSpc>
                <a:spcPts val="1680"/>
              </a:lnSpc>
              <a:buFont typeface="+mj-lt"/>
              <a:buNone/>
              <a:tabLst>
                <a:tab pos="449263" algn="l"/>
                <a:tab pos="3679825" algn="l"/>
              </a:tabLst>
              <a:defRPr sz="1400"/>
            </a:lvl4pPr>
            <a:lvl5pPr marL="0" indent="0">
              <a:lnSpc>
                <a:spcPts val="1680"/>
              </a:lnSpc>
              <a:buFont typeface="+mj-lt"/>
              <a:buNone/>
              <a:tabLst>
                <a:tab pos="449263" algn="l"/>
                <a:tab pos="3679825" algn="l"/>
              </a:tabLst>
              <a:defRPr sz="14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132164456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4033143"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7" name="Textplatzhalter 6"/>
          <p:cNvSpPr>
            <a:spLocks noGrp="1"/>
          </p:cNvSpPr>
          <p:nvPr>
            <p:ph type="body" sz="quarter" idx="14"/>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Bildplatzhalter 13"/>
          <p:cNvSpPr>
            <a:spLocks noGrp="1"/>
          </p:cNvSpPr>
          <p:nvPr>
            <p:ph type="pic" sz="quarter" idx="15"/>
          </p:nvPr>
        </p:nvSpPr>
        <p:spPr>
          <a:xfrm>
            <a:off x="6167438" y="1412875"/>
            <a:ext cx="5328000" cy="4176000"/>
          </a:xfrm>
        </p:spPr>
        <p:txBody>
          <a:bodyPr/>
          <a:lstStyle/>
          <a:p>
            <a:r>
              <a:rPr lang="de-DE" smtClean="0"/>
              <a:t>Bild durch Klicken auf Symbol hinzufügen</a:t>
            </a:r>
            <a:endParaRPr lang="de-CH"/>
          </a:p>
        </p:txBody>
      </p:sp>
    </p:spTree>
    <p:extLst>
      <p:ext uri="{BB962C8B-B14F-4D97-AF65-F5344CB8AC3E}">
        <p14:creationId xmlns:p14="http://schemas.microsoft.com/office/powerpoint/2010/main" val="37126794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und Bild (Kap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4033143"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7" name="Textplatzhalter 6"/>
          <p:cNvSpPr>
            <a:spLocks noGrp="1"/>
          </p:cNvSpPr>
          <p:nvPr>
            <p:ph type="body" sz="quarter" idx="14"/>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Bildplatzhalter 13"/>
          <p:cNvSpPr>
            <a:spLocks noGrp="1"/>
          </p:cNvSpPr>
          <p:nvPr>
            <p:ph type="pic" sz="quarter" idx="15"/>
          </p:nvPr>
        </p:nvSpPr>
        <p:spPr>
          <a:xfrm>
            <a:off x="6167438" y="1412875"/>
            <a:ext cx="5328000" cy="4176000"/>
          </a:xfrm>
        </p:spPr>
        <p:txBody>
          <a:bodyPr/>
          <a:lstStyle/>
          <a:p>
            <a:r>
              <a:rPr lang="de-DE" smtClean="0"/>
              <a:t>Bild durch Klicken auf Symbol hinzufügen</a:t>
            </a:r>
            <a:endParaRPr lang="de-CH"/>
          </a:p>
        </p:txBody>
      </p:sp>
      <p:sp>
        <p:nvSpPr>
          <p:cNvPr id="10" name="Textplatzhalter 11"/>
          <p:cNvSpPr>
            <a:spLocks noGrp="1"/>
          </p:cNvSpPr>
          <p:nvPr>
            <p:ph type="body" sz="quarter" idx="16" hasCustomPrompt="1"/>
          </p:nvPr>
        </p:nvSpPr>
        <p:spPr>
          <a:xfrm>
            <a:off x="6167439" y="332656"/>
            <a:ext cx="5329236" cy="216023"/>
          </a:xfrm>
        </p:spPr>
        <p:txBody>
          <a:bodyPr/>
          <a:lstStyle>
            <a:lvl1pPr algn="r">
              <a:defRPr b="0" baseline="0">
                <a:solidFill>
                  <a:schemeClr val="accent1"/>
                </a:solidFill>
              </a:defRPr>
            </a:lvl1pPr>
          </a:lstStyle>
          <a:p>
            <a:pPr lvl="0"/>
            <a:r>
              <a:rPr lang="de-DE" dirty="0" smtClean="0"/>
              <a:t>1 Titel</a:t>
            </a:r>
          </a:p>
        </p:txBody>
      </p:sp>
      <p:sp>
        <p:nvSpPr>
          <p:cNvPr id="11" name="Textplatzhalter 11"/>
          <p:cNvSpPr>
            <a:spLocks noGrp="1"/>
          </p:cNvSpPr>
          <p:nvPr>
            <p:ph type="body" sz="quarter" idx="17" hasCustomPrompt="1"/>
          </p:nvPr>
        </p:nvSpPr>
        <p:spPr>
          <a:xfrm>
            <a:off x="6167439" y="548679"/>
            <a:ext cx="5329236" cy="211713"/>
          </a:xfrm>
        </p:spPr>
        <p:txBody>
          <a:bodyPr/>
          <a:lstStyle>
            <a:lvl1pPr algn="r">
              <a:defRPr b="0">
                <a:solidFill>
                  <a:srgbClr val="878781"/>
                </a:solidFill>
              </a:defRPr>
            </a:lvl1pPr>
          </a:lstStyle>
          <a:p>
            <a:pPr lvl="0"/>
            <a:r>
              <a:rPr lang="de-DE" dirty="0" smtClean="0"/>
              <a:t>1.1 Untertitel</a:t>
            </a:r>
          </a:p>
        </p:txBody>
      </p:sp>
    </p:spTree>
    <p:extLst>
      <p:ext uri="{BB962C8B-B14F-4D97-AF65-F5344CB8AC3E}">
        <p14:creationId xmlns:p14="http://schemas.microsoft.com/office/powerpoint/2010/main" val="234180289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und Bild (Info)">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4033143"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7" name="Textplatzhalter 6"/>
          <p:cNvSpPr>
            <a:spLocks noGrp="1"/>
          </p:cNvSpPr>
          <p:nvPr>
            <p:ph type="body" sz="quarter" idx="14"/>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Bildplatzhalter 13"/>
          <p:cNvSpPr>
            <a:spLocks noGrp="1"/>
          </p:cNvSpPr>
          <p:nvPr>
            <p:ph type="pic" sz="quarter" idx="15"/>
          </p:nvPr>
        </p:nvSpPr>
        <p:spPr>
          <a:xfrm>
            <a:off x="6167438" y="1412875"/>
            <a:ext cx="5328000" cy="4176000"/>
          </a:xfrm>
        </p:spPr>
        <p:txBody>
          <a:bodyPr/>
          <a:lstStyle/>
          <a:p>
            <a:r>
              <a:rPr lang="de-DE" smtClean="0"/>
              <a:t>Bild durch Klicken auf Symbol hinzufügen</a:t>
            </a:r>
            <a:endParaRPr lang="de-CH"/>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
        <p:nvSpPr>
          <p:cNvPr id="10" name="Textplatzhalter 11"/>
          <p:cNvSpPr>
            <a:spLocks noGrp="1"/>
          </p:cNvSpPr>
          <p:nvPr>
            <p:ph type="body" sz="quarter" idx="16"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1" name="Textplatzhalter 11"/>
          <p:cNvSpPr>
            <a:spLocks noGrp="1"/>
          </p:cNvSpPr>
          <p:nvPr>
            <p:ph type="body" sz="quarter" idx="17"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spTree>
    <p:extLst>
      <p:ext uri="{BB962C8B-B14F-4D97-AF65-F5344CB8AC3E}">
        <p14:creationId xmlns:p14="http://schemas.microsoft.com/office/powerpoint/2010/main" val="21478223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und Bild (Han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4033143"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7" name="Textplatzhalter 6"/>
          <p:cNvSpPr>
            <a:spLocks noGrp="1"/>
          </p:cNvSpPr>
          <p:nvPr>
            <p:ph type="body" sz="quarter" idx="14"/>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Bildplatzhalter 13"/>
          <p:cNvSpPr>
            <a:spLocks noGrp="1"/>
          </p:cNvSpPr>
          <p:nvPr>
            <p:ph type="pic" sz="quarter" idx="15"/>
          </p:nvPr>
        </p:nvSpPr>
        <p:spPr>
          <a:xfrm>
            <a:off x="6167438" y="1412875"/>
            <a:ext cx="5328000" cy="4176000"/>
          </a:xfrm>
        </p:spPr>
        <p:txBody>
          <a:bodyPr/>
          <a:lstStyle/>
          <a:p>
            <a:r>
              <a:rPr lang="de-DE" smtClean="0"/>
              <a:t>Bild durch Klicken auf Symbol hinzufügen</a:t>
            </a:r>
            <a:endParaRPr lang="de-CH"/>
          </a:p>
        </p:txBody>
      </p:sp>
      <p:sp>
        <p:nvSpPr>
          <p:cNvPr id="10" name="Textplatzhalter 11"/>
          <p:cNvSpPr>
            <a:spLocks noGrp="1"/>
          </p:cNvSpPr>
          <p:nvPr>
            <p:ph type="body" sz="quarter" idx="16"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1" name="Textplatzhalter 11"/>
          <p:cNvSpPr>
            <a:spLocks noGrp="1"/>
          </p:cNvSpPr>
          <p:nvPr>
            <p:ph type="body" sz="quarter" idx="17"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Tree>
    <p:extLst>
      <p:ext uri="{BB962C8B-B14F-4D97-AF65-F5344CB8AC3E}">
        <p14:creationId xmlns:p14="http://schemas.microsoft.com/office/powerpoint/2010/main" val="42266350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ktand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dirty="0"/>
          </a:p>
        </p:txBody>
      </p:sp>
      <p:sp>
        <p:nvSpPr>
          <p:cNvPr id="3" name="Inhaltsplatzhalter 2"/>
          <p:cNvSpPr>
            <a:spLocks noGrp="1"/>
          </p:cNvSpPr>
          <p:nvPr>
            <p:ph idx="1"/>
          </p:nvPr>
        </p:nvSpPr>
        <p:spPr>
          <a:xfrm>
            <a:off x="1774825" y="2492375"/>
            <a:ext cx="6912768" cy="3816350"/>
          </a:xfrm>
        </p:spPr>
        <p:txBody>
          <a:bodyPr/>
          <a:lstStyle>
            <a:lvl1pPr marL="342900" indent="-342900">
              <a:buFont typeface="+mj-lt"/>
              <a:buAutoNum type="arabicPeriod"/>
              <a:defRPr b="0"/>
            </a:lvl1pPr>
            <a:lvl2pPr marL="625475" indent="-176213">
              <a:defRPr/>
            </a:lvl2pPr>
            <a:lvl3pPr marL="808038" indent="-182563">
              <a:defRPr/>
            </a:lvl3pPr>
            <a:lvl4pPr marL="1074738" indent="-176213">
              <a:defRPr/>
            </a:lvl4pPr>
            <a:lvl5pPr marL="1257300" indent="-182563">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Fußzeilenplatzhalter 4"/>
          <p:cNvSpPr>
            <a:spLocks noGrp="1"/>
          </p:cNvSpPr>
          <p:nvPr>
            <p:ph type="ftr" sz="quarter" idx="11"/>
          </p:nvPr>
        </p:nvSpPr>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6913563" cy="360040"/>
          </a:xfrm>
        </p:spPr>
        <p:txBody>
          <a:bodyPr/>
          <a:lstStyle>
            <a:lvl1pPr>
              <a:defRPr sz="1800" b="0">
                <a:solidFill>
                  <a:schemeClr val="accent1"/>
                </a:solidFill>
              </a:defRPr>
            </a:lvl1pPr>
          </a:lstStyle>
          <a:p>
            <a:pPr lvl="0"/>
            <a:r>
              <a:rPr lang="de-DE" dirty="0" smtClean="0"/>
              <a:t>Untertitel</a:t>
            </a:r>
            <a:endParaRPr lang="de-CH" dirty="0"/>
          </a:p>
        </p:txBody>
      </p:sp>
    </p:spTree>
    <p:extLst>
      <p:ext uri="{BB962C8B-B14F-4D97-AF65-F5344CB8AC3E}">
        <p14:creationId xmlns:p14="http://schemas.microsoft.com/office/powerpoint/2010/main" val="16339526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W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Grafik 6"/>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8839200" y="3723132"/>
            <a:ext cx="3352800" cy="3134868"/>
          </a:xfrm>
          <a:prstGeom prst="rect">
            <a:avLst/>
          </a:prstGeom>
        </p:spPr>
      </p:pic>
      <p:pic>
        <p:nvPicPr>
          <p:cNvPr id="13" name="Grafik 12"/>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0" y="0"/>
            <a:ext cx="4471797" cy="2099691"/>
          </a:xfrm>
          <a:prstGeom prst="rect">
            <a:avLst/>
          </a:prstGeom>
        </p:spPr>
      </p:pic>
      <p:sp>
        <p:nvSpPr>
          <p:cNvPr id="2" name="Titelplatzhalter 1"/>
          <p:cNvSpPr>
            <a:spLocks noGrp="1"/>
          </p:cNvSpPr>
          <p:nvPr>
            <p:ph type="title"/>
          </p:nvPr>
        </p:nvSpPr>
        <p:spPr>
          <a:xfrm>
            <a:off x="1775520" y="1412875"/>
            <a:ext cx="6912768" cy="431950"/>
          </a:xfrm>
          <a:prstGeom prst="rect">
            <a:avLst/>
          </a:prstGeom>
        </p:spPr>
        <p:txBody>
          <a:bodyPr vert="horz" lIns="0" tIns="0" rIns="0" bIns="0" rtlCol="0" anchor="t" anchorCtr="0">
            <a:no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1775520" y="2492375"/>
            <a:ext cx="6912768" cy="3816350"/>
          </a:xfrm>
          <a:prstGeom prst="rect">
            <a:avLst/>
          </a:prstGeom>
        </p:spPr>
        <p:txBody>
          <a:bodyPr vert="horz" lIns="0" tIns="0" rIns="0" bIns="0" rtlCol="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endParaRPr lang="de-CH" dirty="0"/>
          </a:p>
        </p:txBody>
      </p:sp>
      <p:sp>
        <p:nvSpPr>
          <p:cNvPr id="5" name="Fußzeilenplatzhalter 4"/>
          <p:cNvSpPr>
            <a:spLocks noGrp="1"/>
          </p:cNvSpPr>
          <p:nvPr>
            <p:ph type="ftr" sz="quarter" idx="3"/>
          </p:nvPr>
        </p:nvSpPr>
        <p:spPr>
          <a:xfrm>
            <a:off x="1800000" y="6526800"/>
            <a:ext cx="6888388" cy="142560"/>
          </a:xfrm>
          <a:prstGeom prst="rect">
            <a:avLst/>
          </a:prstGeom>
        </p:spPr>
        <p:txBody>
          <a:bodyPr vert="horz" lIns="0" tIns="0" rIns="0" bIns="0" rtlCol="0" anchor="t" anchorCtr="0">
            <a:noAutofit/>
          </a:bodyPr>
          <a:lstStyle>
            <a:lvl1pPr algn="l">
              <a:defRPr sz="1000">
                <a:solidFill>
                  <a:schemeClr val="tx1"/>
                </a:solidFill>
              </a:defRPr>
            </a:lvl1pPr>
          </a:lstStyle>
          <a:p>
            <a:r>
              <a:rPr lang="de-CH" dirty="0" smtClean="0"/>
              <a:t>31.12.2014  |  Firmenpräsentation </a:t>
            </a:r>
            <a:r>
              <a:rPr lang="de-CH" dirty="0" err="1" smtClean="0"/>
              <a:t>Quickline</a:t>
            </a:r>
            <a:r>
              <a:rPr lang="de-CH" dirty="0" smtClean="0"/>
              <a:t> AG</a:t>
            </a:r>
            <a:endParaRPr lang="de-CH" dirty="0"/>
          </a:p>
        </p:txBody>
      </p:sp>
      <p:sp>
        <p:nvSpPr>
          <p:cNvPr id="6" name="Foliennummernplatzhalter 5"/>
          <p:cNvSpPr>
            <a:spLocks noGrp="1"/>
          </p:cNvSpPr>
          <p:nvPr>
            <p:ph type="sldNum" sz="quarter" idx="4"/>
          </p:nvPr>
        </p:nvSpPr>
        <p:spPr>
          <a:xfrm>
            <a:off x="720000" y="6525343"/>
            <a:ext cx="911504" cy="144017"/>
          </a:xfrm>
          <a:prstGeom prst="rect">
            <a:avLst/>
          </a:prstGeom>
        </p:spPr>
        <p:txBody>
          <a:bodyPr vert="horz" lIns="0" tIns="0" rIns="0" bIns="0" rtlCol="0" anchor="t" anchorCtr="0">
            <a:noAutofit/>
          </a:bodyPr>
          <a:lstStyle>
            <a:lvl1pPr algn="l">
              <a:defRPr sz="1000">
                <a:solidFill>
                  <a:schemeClr val="tx1"/>
                </a:solidFill>
              </a:defRPr>
            </a:lvl1pPr>
          </a:lstStyle>
          <a:p>
            <a:r>
              <a:rPr lang="de-CH" smtClean="0"/>
              <a:t>Seite </a:t>
            </a:r>
            <a:fld id="{72FB1842-98F1-4237-985F-D1D9ACA47654}" type="slidenum">
              <a:rPr lang="de-CH" smtClean="0"/>
              <a:pPr/>
              <a:t>‹Nr.›</a:t>
            </a:fld>
            <a:endParaRPr lang="de-CH" dirty="0"/>
          </a:p>
        </p:txBody>
      </p:sp>
      <p:pic>
        <p:nvPicPr>
          <p:cNvPr id="9" name="Grafik 8"/>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10137600" y="6202801"/>
            <a:ext cx="1359000" cy="541420"/>
          </a:xfrm>
          <a:prstGeom prst="rect">
            <a:avLst/>
          </a:prstGeom>
        </p:spPr>
      </p:pic>
    </p:spTree>
    <p:extLst>
      <p:ext uri="{BB962C8B-B14F-4D97-AF65-F5344CB8AC3E}">
        <p14:creationId xmlns:p14="http://schemas.microsoft.com/office/powerpoint/2010/main" val="492743706"/>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7" r:id="rId3"/>
    <p:sldLayoutId id="2147483662" r:id="rId4"/>
    <p:sldLayoutId id="2147483658" r:id="rId5"/>
    <p:sldLayoutId id="2147483666" r:id="rId6"/>
    <p:sldLayoutId id="2147483665" r:id="rId7"/>
    <p:sldLayoutId id="2147483667" r:id="rId8"/>
    <p:sldLayoutId id="2147483650" r:id="rId9"/>
    <p:sldLayoutId id="2147483663" r:id="rId10"/>
    <p:sldLayoutId id="2147483670" r:id="rId11"/>
    <p:sldLayoutId id="2147483669" r:id="rId12"/>
    <p:sldLayoutId id="2147483668" r:id="rId13"/>
    <p:sldLayoutId id="2147483671" r:id="rId14"/>
    <p:sldLayoutId id="2147483672" r:id="rId15"/>
    <p:sldLayoutId id="2147483673" r:id="rId16"/>
    <p:sldLayoutId id="2147483674" r:id="rId17"/>
    <p:sldLayoutId id="2147483659" r:id="rId18"/>
    <p:sldLayoutId id="2147483675" r:id="rId19"/>
    <p:sldLayoutId id="2147483676" r:id="rId20"/>
    <p:sldLayoutId id="2147483677" r:id="rId2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2800" kern="1200">
          <a:solidFill>
            <a:srgbClr val="878781"/>
          </a:solidFill>
          <a:latin typeface="+mj-lt"/>
          <a:ea typeface="+mj-ea"/>
          <a:cs typeface="+mj-cs"/>
        </a:defRPr>
      </a:lvl1pPr>
    </p:titleStyle>
    <p:body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p:cNvSpPr>
            <a:spLocks noGrp="1"/>
          </p:cNvSpPr>
          <p:nvPr>
            <p:ph type="ctrTitle"/>
          </p:nvPr>
        </p:nvSpPr>
        <p:spPr/>
        <p:txBody>
          <a:bodyPr/>
          <a:lstStyle/>
          <a:p>
            <a:r>
              <a:rPr lang="de-CH" dirty="0" smtClean="0"/>
              <a:t>QMC-Anleitung Mobile </a:t>
            </a:r>
            <a:r>
              <a:rPr lang="de-CH" dirty="0" err="1" smtClean="0"/>
              <a:t>only</a:t>
            </a:r>
            <a:endParaRPr lang="de-CH" dirty="0"/>
          </a:p>
        </p:txBody>
      </p:sp>
      <p:sp>
        <p:nvSpPr>
          <p:cNvPr id="12" name="Untertitel 11"/>
          <p:cNvSpPr>
            <a:spLocks noGrp="1"/>
          </p:cNvSpPr>
          <p:nvPr>
            <p:ph type="subTitle" idx="1"/>
          </p:nvPr>
        </p:nvSpPr>
        <p:spPr/>
        <p:txBody>
          <a:bodyPr/>
          <a:lstStyle/>
          <a:p>
            <a:r>
              <a:rPr lang="de-CH" dirty="0" smtClean="0"/>
              <a:t>QMC Version 9.4</a:t>
            </a:r>
            <a:endParaRPr lang="de-CH" dirty="0"/>
          </a:p>
        </p:txBody>
      </p:sp>
      <p:sp>
        <p:nvSpPr>
          <p:cNvPr id="7" name="Fußzeilenplatzhalter 6"/>
          <p:cNvSpPr>
            <a:spLocks noGrp="1"/>
          </p:cNvSpPr>
          <p:nvPr>
            <p:ph type="ftr" sz="quarter" idx="11"/>
          </p:nvPr>
        </p:nvSpPr>
        <p:spPr/>
        <p:txBody>
          <a:bodyPr/>
          <a:lstStyle/>
          <a:p>
            <a:r>
              <a:rPr lang="de-CH" dirty="0" smtClean="0"/>
              <a:t>28.04.2016  | Quickline AG</a:t>
            </a:r>
            <a:endParaRPr lang="de-CH" dirty="0"/>
          </a:p>
        </p:txBody>
      </p:sp>
    </p:spTree>
    <p:extLst>
      <p:ext uri="{BB962C8B-B14F-4D97-AF65-F5344CB8AC3E}">
        <p14:creationId xmlns:p14="http://schemas.microsoft.com/office/powerpoint/2010/main" val="1952720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de-CH" dirty="0" smtClean="0"/>
              <a:t>Mobile </a:t>
            </a:r>
            <a:r>
              <a:rPr lang="de-CH" dirty="0" err="1" smtClean="0"/>
              <a:t>only</a:t>
            </a:r>
            <a:endParaRPr lang="de-CH" dirty="0"/>
          </a:p>
        </p:txBody>
      </p:sp>
      <p:sp>
        <p:nvSpPr>
          <p:cNvPr id="11" name="Inhaltsplatzhalter 10"/>
          <p:cNvSpPr>
            <a:spLocks noGrp="1"/>
          </p:cNvSpPr>
          <p:nvPr>
            <p:ph idx="1"/>
          </p:nvPr>
        </p:nvSpPr>
        <p:spPr/>
        <p:txBody>
          <a:bodyPr/>
          <a:lstStyle/>
          <a:p>
            <a:r>
              <a:rPr lang="de-CH" dirty="0" smtClean="0"/>
              <a:t>Im Bestellprozess kann neu Mobile </a:t>
            </a:r>
            <a:r>
              <a:rPr lang="de-CH" dirty="0" err="1" smtClean="0"/>
              <a:t>only</a:t>
            </a:r>
            <a:r>
              <a:rPr lang="de-CH" dirty="0" smtClean="0"/>
              <a:t> bestellt werden (via Website, QMC und Extranet)</a:t>
            </a:r>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2</a:t>
            </a:fld>
            <a:endParaRPr lang="de-CH" dirty="0"/>
          </a:p>
        </p:txBody>
      </p:sp>
      <p:sp>
        <p:nvSpPr>
          <p:cNvPr id="12" name="Textplatzhalter 11"/>
          <p:cNvSpPr>
            <a:spLocks noGrp="1"/>
          </p:cNvSpPr>
          <p:nvPr>
            <p:ph type="body" sz="quarter" idx="13"/>
          </p:nvPr>
        </p:nvSpPr>
        <p:spPr/>
        <p:txBody>
          <a:bodyPr/>
          <a:lstStyle/>
          <a:p>
            <a:r>
              <a:rPr lang="de-CH" dirty="0" smtClean="0"/>
              <a:t>Bestellprozess</a:t>
            </a:r>
            <a:endParaRPr lang="de-CH" dirty="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3512" y="2813802"/>
            <a:ext cx="5043614" cy="3460643"/>
          </a:xfrm>
          <a:prstGeom prst="rect">
            <a:avLst/>
          </a:prstGeom>
        </p:spPr>
      </p:pic>
    </p:spTree>
    <p:extLst>
      <p:ext uri="{BB962C8B-B14F-4D97-AF65-F5344CB8AC3E}">
        <p14:creationId xmlns:p14="http://schemas.microsoft.com/office/powerpoint/2010/main" val="2394871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de-CH" dirty="0" smtClean="0"/>
              <a:t>Mobile </a:t>
            </a:r>
            <a:r>
              <a:rPr lang="de-CH" dirty="0" err="1" smtClean="0"/>
              <a:t>only</a:t>
            </a:r>
            <a:endParaRPr lang="de-CH" dirty="0"/>
          </a:p>
        </p:txBody>
      </p:sp>
      <p:sp>
        <p:nvSpPr>
          <p:cNvPr id="11" name="Inhaltsplatzhalter 10"/>
          <p:cNvSpPr>
            <a:spLocks noGrp="1"/>
          </p:cNvSpPr>
          <p:nvPr>
            <p:ph idx="1"/>
          </p:nvPr>
        </p:nvSpPr>
        <p:spPr/>
        <p:txBody>
          <a:bodyPr/>
          <a:lstStyle/>
          <a:p>
            <a:r>
              <a:rPr lang="de-CH" dirty="0" smtClean="0"/>
              <a:t>Im Workflow wird geprüft, ob der Kunde mit der Bestellung mehr als 2 Mobile Abos hat. Wenn ja, erscheint ein zusätzlicher Workflowschritt, wo die Bestellung explizit bestätig werden muss. Dies ist auch erforderlich, wenn der Kunde noch andere Dienste aktiv hat. </a:t>
            </a:r>
          </a:p>
          <a:p>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3</a:t>
            </a:fld>
            <a:endParaRPr lang="de-CH" dirty="0"/>
          </a:p>
        </p:txBody>
      </p:sp>
      <p:sp>
        <p:nvSpPr>
          <p:cNvPr id="12" name="Textplatzhalter 11"/>
          <p:cNvSpPr>
            <a:spLocks noGrp="1"/>
          </p:cNvSpPr>
          <p:nvPr>
            <p:ph type="body" sz="quarter" idx="13"/>
          </p:nvPr>
        </p:nvSpPr>
        <p:spPr/>
        <p:txBody>
          <a:bodyPr/>
          <a:lstStyle/>
          <a:p>
            <a:r>
              <a:rPr lang="de-CH" dirty="0" smtClean="0"/>
              <a:t>Workflow</a:t>
            </a:r>
            <a:endParaRPr lang="de-CH"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4825" y="3330048"/>
            <a:ext cx="6329692" cy="2978677"/>
          </a:xfrm>
          <a:prstGeom prst="rect">
            <a:avLst/>
          </a:prstGeom>
        </p:spPr>
      </p:pic>
    </p:spTree>
    <p:extLst>
      <p:ext uri="{BB962C8B-B14F-4D97-AF65-F5344CB8AC3E}">
        <p14:creationId xmlns:p14="http://schemas.microsoft.com/office/powerpoint/2010/main" val="2527203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de-CH" dirty="0" smtClean="0"/>
              <a:t>Mobile </a:t>
            </a:r>
            <a:r>
              <a:rPr lang="de-CH" dirty="0" err="1" smtClean="0"/>
              <a:t>only</a:t>
            </a:r>
            <a:endParaRPr lang="de-CH" dirty="0"/>
          </a:p>
        </p:txBody>
      </p:sp>
      <p:sp>
        <p:nvSpPr>
          <p:cNvPr id="11" name="Inhaltsplatzhalter 10"/>
          <p:cNvSpPr>
            <a:spLocks noGrp="1"/>
          </p:cNvSpPr>
          <p:nvPr>
            <p:ph idx="1"/>
          </p:nvPr>
        </p:nvSpPr>
        <p:spPr/>
        <p:txBody>
          <a:bodyPr/>
          <a:lstStyle/>
          <a:p>
            <a:r>
              <a:rPr lang="de-CH" dirty="0" smtClean="0"/>
              <a:t>Bestellt der Fachhändler Mobile Abonnemente, wo die Totalzahl von 2 Mobil-Abonnementen überschritten wird (inkl. bestehenden Abos bei Bestandskunden), so erhält der Fachhändler die Meldung, dass erst eine Freigabe durch den Kabelnetzbetreiber erfolgen muss, bevor er die Geräte dem Kunden abgeben darf. </a:t>
            </a:r>
          </a:p>
          <a:p>
            <a:r>
              <a:rPr lang="de-CH" dirty="0" smtClean="0"/>
              <a:t>Bestätigt der KNU den Workflowschritt «Bestellung mit Mobile freigeben», so erhält der Fachhändler die Freigabe-Meldung im Extranet.</a:t>
            </a:r>
          </a:p>
          <a:p>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4</a:t>
            </a:fld>
            <a:endParaRPr lang="de-CH" dirty="0"/>
          </a:p>
        </p:txBody>
      </p:sp>
      <p:sp>
        <p:nvSpPr>
          <p:cNvPr id="12" name="Textplatzhalter 11"/>
          <p:cNvSpPr>
            <a:spLocks noGrp="1"/>
          </p:cNvSpPr>
          <p:nvPr>
            <p:ph type="body" sz="quarter" idx="13"/>
          </p:nvPr>
        </p:nvSpPr>
        <p:spPr/>
        <p:txBody>
          <a:bodyPr/>
          <a:lstStyle/>
          <a:p>
            <a:r>
              <a:rPr lang="de-CH" dirty="0" smtClean="0"/>
              <a:t>Bestellung Fachhändler / Workflow</a:t>
            </a:r>
            <a:endParaRPr lang="de-CH" dirty="0"/>
          </a:p>
        </p:txBody>
      </p:sp>
    </p:spTree>
    <p:extLst>
      <p:ext uri="{BB962C8B-B14F-4D97-AF65-F5344CB8AC3E}">
        <p14:creationId xmlns:p14="http://schemas.microsoft.com/office/powerpoint/2010/main" val="3890014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de-CH" dirty="0" smtClean="0"/>
              <a:t>Mobile </a:t>
            </a:r>
            <a:r>
              <a:rPr lang="de-CH" dirty="0" err="1" smtClean="0"/>
              <a:t>only</a:t>
            </a:r>
            <a:endParaRPr lang="de-CH" dirty="0"/>
          </a:p>
        </p:txBody>
      </p:sp>
      <p:sp>
        <p:nvSpPr>
          <p:cNvPr id="11" name="Inhaltsplatzhalter 10"/>
          <p:cNvSpPr>
            <a:spLocks noGrp="1"/>
          </p:cNvSpPr>
          <p:nvPr>
            <p:ph idx="1"/>
          </p:nvPr>
        </p:nvSpPr>
        <p:spPr>
          <a:xfrm>
            <a:off x="1775520" y="2492375"/>
            <a:ext cx="4896544" cy="3816350"/>
          </a:xfrm>
        </p:spPr>
        <p:txBody>
          <a:bodyPr/>
          <a:lstStyle/>
          <a:p>
            <a:r>
              <a:rPr lang="de-CH" dirty="0" smtClean="0"/>
              <a:t>Der Willkommensbrief enthält bei einer Mobile </a:t>
            </a:r>
            <a:r>
              <a:rPr lang="de-CH" dirty="0" err="1" smtClean="0"/>
              <a:t>only</a:t>
            </a:r>
            <a:r>
              <a:rPr lang="de-CH" dirty="0" smtClean="0"/>
              <a:t> Bestellung einen Zusatz bezüglich der </a:t>
            </a:r>
            <a:r>
              <a:rPr lang="de-CH" dirty="0" err="1" smtClean="0"/>
              <a:t>Sperrlimite</a:t>
            </a:r>
            <a:r>
              <a:rPr lang="de-CH" dirty="0" smtClean="0"/>
              <a:t>.</a:t>
            </a:r>
          </a:p>
          <a:p>
            <a:endParaRPr lang="de-CH" dirty="0"/>
          </a:p>
          <a:p>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5</a:t>
            </a:fld>
            <a:endParaRPr lang="de-CH" dirty="0"/>
          </a:p>
        </p:txBody>
      </p:sp>
      <p:sp>
        <p:nvSpPr>
          <p:cNvPr id="12" name="Textplatzhalter 11"/>
          <p:cNvSpPr>
            <a:spLocks noGrp="1"/>
          </p:cNvSpPr>
          <p:nvPr>
            <p:ph type="body" sz="quarter" idx="13"/>
          </p:nvPr>
        </p:nvSpPr>
        <p:spPr/>
        <p:txBody>
          <a:bodyPr/>
          <a:lstStyle/>
          <a:p>
            <a:r>
              <a:rPr lang="de-CH" dirty="0" smtClean="0"/>
              <a:t>Willkommensbrief</a:t>
            </a:r>
            <a:endParaRPr lang="de-CH" dirty="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5835" y="1340768"/>
            <a:ext cx="3986629" cy="4948483"/>
          </a:xfrm>
          <a:prstGeom prst="rect">
            <a:avLst/>
          </a:prstGeom>
        </p:spPr>
      </p:pic>
    </p:spTree>
    <p:extLst>
      <p:ext uri="{BB962C8B-B14F-4D97-AF65-F5344CB8AC3E}">
        <p14:creationId xmlns:p14="http://schemas.microsoft.com/office/powerpoint/2010/main" val="3246264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de-CH" dirty="0" smtClean="0"/>
              <a:t>Mobile </a:t>
            </a:r>
            <a:r>
              <a:rPr lang="de-CH" dirty="0" err="1" smtClean="0"/>
              <a:t>only</a:t>
            </a:r>
            <a:endParaRPr lang="de-CH" dirty="0"/>
          </a:p>
        </p:txBody>
      </p:sp>
      <p:sp>
        <p:nvSpPr>
          <p:cNvPr id="11" name="Inhaltsplatzhalter 10"/>
          <p:cNvSpPr>
            <a:spLocks noGrp="1"/>
          </p:cNvSpPr>
          <p:nvPr>
            <p:ph idx="1"/>
          </p:nvPr>
        </p:nvSpPr>
        <p:spPr>
          <a:xfrm>
            <a:off x="1775520" y="2492375"/>
            <a:ext cx="4968552" cy="3816350"/>
          </a:xfrm>
        </p:spPr>
        <p:txBody>
          <a:bodyPr/>
          <a:lstStyle/>
          <a:p>
            <a:r>
              <a:rPr lang="de-CH" dirty="0" smtClean="0"/>
              <a:t>Die </a:t>
            </a:r>
            <a:r>
              <a:rPr lang="de-CH" dirty="0" err="1" smtClean="0"/>
              <a:t>Gebührenlimite</a:t>
            </a:r>
            <a:r>
              <a:rPr lang="de-CH" dirty="0" smtClean="0"/>
              <a:t> wird im QMC bei Mobile </a:t>
            </a:r>
            <a:r>
              <a:rPr lang="de-CH" dirty="0" err="1" smtClean="0"/>
              <a:t>only</a:t>
            </a:r>
            <a:r>
              <a:rPr lang="de-CH" dirty="0" smtClean="0"/>
              <a:t> standardmässig auf CHF 62.50 gesetzt. Diese </a:t>
            </a:r>
            <a:r>
              <a:rPr lang="de-CH" dirty="0" err="1" smtClean="0"/>
              <a:t>Limite</a:t>
            </a:r>
            <a:r>
              <a:rPr lang="de-CH" dirty="0" smtClean="0"/>
              <a:t> kann manuell verändert werden.</a:t>
            </a:r>
          </a:p>
          <a:p>
            <a:r>
              <a:rPr lang="de-CH" dirty="0" smtClean="0"/>
              <a:t>Bei einer 4-fachen Überschreitung der </a:t>
            </a:r>
            <a:r>
              <a:rPr lang="de-CH" dirty="0" err="1" smtClean="0"/>
              <a:t>Limite</a:t>
            </a:r>
            <a:r>
              <a:rPr lang="de-CH" dirty="0" smtClean="0"/>
              <a:t>, wird der Anschluss des Kunden gesperrt, wenn der KNU die automatische Sperrung aktiviert hat.</a:t>
            </a:r>
          </a:p>
          <a:p>
            <a:r>
              <a:rPr lang="de-CH" dirty="0" smtClean="0"/>
              <a:t>Die Gebühren können mittels dem täglichen Report «Gebührenüberwachung» im Auge behalten werden. Dieser Report wird per E-Mail an die Partner versendet, sobald ein oder mehrere Kunden die </a:t>
            </a:r>
            <a:r>
              <a:rPr lang="de-CH" dirty="0" err="1" smtClean="0"/>
              <a:t>Gebührenlimite</a:t>
            </a:r>
            <a:r>
              <a:rPr lang="de-CH" dirty="0" smtClean="0"/>
              <a:t> überschritten haben.</a:t>
            </a:r>
          </a:p>
          <a:p>
            <a:endParaRPr lang="de-CH" dirty="0"/>
          </a:p>
          <a:p>
            <a:endParaRPr lang="de-CH"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6</a:t>
            </a:fld>
            <a:endParaRPr lang="de-CH" dirty="0"/>
          </a:p>
        </p:txBody>
      </p:sp>
      <p:sp>
        <p:nvSpPr>
          <p:cNvPr id="12" name="Textplatzhalter 11"/>
          <p:cNvSpPr>
            <a:spLocks noGrp="1"/>
          </p:cNvSpPr>
          <p:nvPr>
            <p:ph type="body" sz="quarter" idx="13"/>
          </p:nvPr>
        </p:nvSpPr>
        <p:spPr/>
        <p:txBody>
          <a:bodyPr/>
          <a:lstStyle/>
          <a:p>
            <a:r>
              <a:rPr lang="de-CH" dirty="0" err="1"/>
              <a:t>Gebührenlimite</a:t>
            </a:r>
            <a:endParaRPr lang="de-CH"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8932" y="2420888"/>
            <a:ext cx="5147364" cy="3550800"/>
          </a:xfrm>
          <a:prstGeom prst="rect">
            <a:avLst/>
          </a:prstGeom>
        </p:spPr>
      </p:pic>
    </p:spTree>
    <p:extLst>
      <p:ext uri="{BB962C8B-B14F-4D97-AF65-F5344CB8AC3E}">
        <p14:creationId xmlns:p14="http://schemas.microsoft.com/office/powerpoint/2010/main" val="39892334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de-CH" dirty="0" smtClean="0"/>
              <a:t>Mobile </a:t>
            </a:r>
            <a:r>
              <a:rPr lang="de-CH" dirty="0" err="1" smtClean="0"/>
              <a:t>only</a:t>
            </a:r>
            <a:endParaRPr lang="de-CH" dirty="0"/>
          </a:p>
        </p:txBody>
      </p:sp>
      <p:sp>
        <p:nvSpPr>
          <p:cNvPr id="11" name="Inhaltsplatzhalter 10"/>
          <p:cNvSpPr>
            <a:spLocks noGrp="1"/>
          </p:cNvSpPr>
          <p:nvPr>
            <p:ph idx="1"/>
          </p:nvPr>
        </p:nvSpPr>
        <p:spPr>
          <a:xfrm>
            <a:off x="1775520" y="2492375"/>
            <a:ext cx="8496944" cy="3816350"/>
          </a:xfrm>
        </p:spPr>
        <p:txBody>
          <a:bodyPr/>
          <a:lstStyle/>
          <a:p>
            <a:pPr marL="0" lvl="1" indent="0">
              <a:lnSpc>
                <a:spcPts val="1700"/>
              </a:lnSpc>
              <a:buNone/>
            </a:pPr>
            <a:r>
              <a:rPr lang="de-CH" sz="1100" b="1" dirty="0" smtClean="0"/>
              <a:t>Bedingungen:</a:t>
            </a:r>
            <a:endParaRPr lang="de-CH" sz="1100" b="1" dirty="0"/>
          </a:p>
          <a:p>
            <a:pPr marL="349250" lvl="1" indent="-171450">
              <a:lnSpc>
                <a:spcPts val="1700"/>
              </a:lnSpc>
              <a:buFont typeface="Arial" panose="020B0604020202020204" pitchFamily="34" charset="0"/>
              <a:buChar char="•"/>
            </a:pPr>
            <a:r>
              <a:rPr lang="de-CH" sz="1100" dirty="0" smtClean="0"/>
              <a:t>Ein </a:t>
            </a:r>
            <a:r>
              <a:rPr lang="de-CH" sz="1100" dirty="0"/>
              <a:t>Mobile-Service kann jetzt auch bestellt werden, wenn der Kunde noch kein Produkt bei Quickline hat. </a:t>
            </a:r>
            <a:endParaRPr lang="de-CH" sz="1100" dirty="0" smtClean="0"/>
          </a:p>
          <a:p>
            <a:pPr marL="349250" lvl="1" indent="-171450">
              <a:lnSpc>
                <a:spcPts val="1700"/>
              </a:lnSpc>
              <a:buFont typeface="Arial" panose="020B0604020202020204" pitchFamily="34" charset="0"/>
              <a:buChar char="•"/>
            </a:pPr>
            <a:r>
              <a:rPr lang="de-CH" sz="1100" dirty="0" smtClean="0"/>
              <a:t>Mobile </a:t>
            </a:r>
            <a:r>
              <a:rPr lang="de-CH" sz="1100" dirty="0" err="1"/>
              <a:t>only</a:t>
            </a:r>
            <a:r>
              <a:rPr lang="de-CH" sz="1100" dirty="0"/>
              <a:t> ist im Bestellprozess, Extranet und in QMC generell zugelassen. Es besteht keine Vorbedingung mehr, ausser dass der Kunde (weiterhin) im QL-Gebiet inkl. Bern wohnhaft sein muss. Mobile </a:t>
            </a:r>
            <a:r>
              <a:rPr lang="de-CH" sz="1100" dirty="0" err="1"/>
              <a:t>only</a:t>
            </a:r>
            <a:r>
              <a:rPr lang="de-CH" sz="1100" dirty="0"/>
              <a:t>-Kunden werden analog den anderen Produkten anhand ihrer Adresse den entsprechenden KNUs zugewiesen</a:t>
            </a:r>
            <a:r>
              <a:rPr lang="de-CH" sz="1100" dirty="0" smtClean="0"/>
              <a:t>.</a:t>
            </a:r>
          </a:p>
          <a:p>
            <a:pPr marL="349250" lvl="1" indent="-171450">
              <a:lnSpc>
                <a:spcPts val="1700"/>
              </a:lnSpc>
              <a:buFont typeface="Arial" panose="020B0604020202020204" pitchFamily="34" charset="0"/>
              <a:buChar char="•"/>
            </a:pPr>
            <a:endParaRPr lang="de-CH" sz="1100" dirty="0"/>
          </a:p>
          <a:p>
            <a:pPr marL="0" lvl="1" indent="0">
              <a:lnSpc>
                <a:spcPts val="1700"/>
              </a:lnSpc>
              <a:buNone/>
            </a:pPr>
            <a:r>
              <a:rPr lang="de-CH" sz="1100" b="1" dirty="0"/>
              <a:t>Maximale Anzahl Mobile-Abos:</a:t>
            </a:r>
          </a:p>
          <a:p>
            <a:pPr lvl="1">
              <a:lnSpc>
                <a:spcPts val="1700"/>
              </a:lnSpc>
            </a:pPr>
            <a:r>
              <a:rPr lang="de-CH" sz="1100" dirty="0"/>
              <a:t>Die Beschränkung auf max. 6 Mobile-Abos auf einem Vertrag gilt nicht mehr. Grundsätzlich wird bei jeder Bestellung aber geprüft, ob der Kunde mit der neuen Bestellung insgesamt mehr als zwei Mobil-Abos hat.</a:t>
            </a:r>
          </a:p>
          <a:p>
            <a:pPr lvl="1">
              <a:lnSpc>
                <a:spcPts val="1700"/>
              </a:lnSpc>
            </a:pPr>
            <a:r>
              <a:rPr lang="de-CH" sz="1100" dirty="0"/>
              <a:t>Für Bestellungen über den Bestellprozess sowie QMC gilt: Sobald ein Kunde mit der neuen Bestellung mehr als zwei Mobile-Abos hätte, kann der Kunde oder der KNU über den Bestellprozess zwar bestellen, aber im Workflow der entsprechenden Bestellung wird ein zusätzlicher Schritt aktiviert, in dem der KNU die Bestellung bestätigen muss. Diese Regelung gilt nicht nur bei Mobile </a:t>
            </a:r>
            <a:r>
              <a:rPr lang="de-CH" sz="1100" dirty="0" err="1"/>
              <a:t>only</a:t>
            </a:r>
            <a:r>
              <a:rPr lang="de-CH" sz="1100" dirty="0"/>
              <a:t>-Kunden, sondern generell für Mobile-Abos. Bei jeder Bestellung welche ein Mobile enthält, werden diese Regeln geprüft (bspw. auch bei einem Bundle mit </a:t>
            </a:r>
            <a:r>
              <a:rPr lang="de-CH" sz="1100" dirty="0" err="1"/>
              <a:t>SmartStart</a:t>
            </a:r>
            <a:r>
              <a:rPr lang="de-CH" sz="1100" dirty="0"/>
              <a:t>). Die Anzahl von zwei Mobile-Abos berücksichtigt dabei aktive Mobile-Verträge wie auch pendente Bestellungen.</a:t>
            </a:r>
          </a:p>
          <a:p>
            <a:pPr lvl="1">
              <a:lnSpc>
                <a:spcPts val="1700"/>
              </a:lnSpc>
            </a:pPr>
            <a:r>
              <a:rPr lang="de-CH" sz="1100" dirty="0"/>
              <a:t>Wird im Extranet durch die Bestellung die Grenze von zwei Mobile-Abos überschritten, wird auf der Bestellbestätigungsseite eine Meldung analog der Gerätefreigabe angezeigt. Diese beschreibt, dass der Fachhändler mit dem KNU Kontakt aufnehmen muss und ohne eine Bestätigung ein allfällig bestelltes Gerät nicht abgeben darf.</a:t>
            </a:r>
          </a:p>
          <a:p>
            <a:pPr lvl="1">
              <a:lnSpc>
                <a:spcPts val="1700"/>
              </a:lnSpc>
            </a:pPr>
            <a:r>
              <a:rPr lang="de-CH" sz="1100" dirty="0"/>
              <a:t>Die aktuell gültige Obergrenze von fünf Mobile-Abos, welche auf einmal bestellt werden können, wurde nicht verändert</a:t>
            </a:r>
            <a:r>
              <a:rPr lang="de-CH" sz="1100" dirty="0" smtClean="0"/>
              <a:t>.</a:t>
            </a:r>
            <a:endParaRPr lang="de-CH" sz="1100"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7</a:t>
            </a:fld>
            <a:endParaRPr lang="de-CH" dirty="0"/>
          </a:p>
        </p:txBody>
      </p:sp>
      <p:sp>
        <p:nvSpPr>
          <p:cNvPr id="12" name="Textplatzhalter 11"/>
          <p:cNvSpPr>
            <a:spLocks noGrp="1"/>
          </p:cNvSpPr>
          <p:nvPr>
            <p:ph type="body" sz="quarter" idx="13"/>
          </p:nvPr>
        </p:nvSpPr>
        <p:spPr/>
        <p:txBody>
          <a:bodyPr/>
          <a:lstStyle/>
          <a:p>
            <a:r>
              <a:rPr lang="de-CH" dirty="0" smtClean="0"/>
              <a:t>Informationen allgemein </a:t>
            </a:r>
            <a:r>
              <a:rPr lang="de-CH" dirty="0" smtClean="0"/>
              <a:t>(gemäss Release </a:t>
            </a:r>
            <a:r>
              <a:rPr lang="de-CH" dirty="0" smtClean="0"/>
              <a:t>Notes) 1/2</a:t>
            </a:r>
            <a:endParaRPr lang="de-CH" dirty="0"/>
          </a:p>
        </p:txBody>
      </p:sp>
    </p:spTree>
    <p:extLst>
      <p:ext uri="{BB962C8B-B14F-4D97-AF65-F5344CB8AC3E}">
        <p14:creationId xmlns:p14="http://schemas.microsoft.com/office/powerpoint/2010/main" val="8701891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de-CH" dirty="0" smtClean="0"/>
              <a:t>Mobile </a:t>
            </a:r>
            <a:r>
              <a:rPr lang="de-CH" dirty="0" err="1" smtClean="0"/>
              <a:t>only</a:t>
            </a:r>
            <a:endParaRPr lang="de-CH" dirty="0"/>
          </a:p>
        </p:txBody>
      </p:sp>
      <p:sp>
        <p:nvSpPr>
          <p:cNvPr id="11" name="Inhaltsplatzhalter 10"/>
          <p:cNvSpPr>
            <a:spLocks noGrp="1"/>
          </p:cNvSpPr>
          <p:nvPr>
            <p:ph idx="1"/>
          </p:nvPr>
        </p:nvSpPr>
        <p:spPr>
          <a:xfrm>
            <a:off x="1775520" y="2492375"/>
            <a:ext cx="8496944" cy="3816350"/>
          </a:xfrm>
        </p:spPr>
        <p:txBody>
          <a:bodyPr/>
          <a:lstStyle/>
          <a:p>
            <a:pPr marL="0" lvl="1" indent="0">
              <a:lnSpc>
                <a:spcPts val="1700"/>
              </a:lnSpc>
              <a:buNone/>
            </a:pPr>
            <a:r>
              <a:rPr lang="de-CH" sz="1100" b="1" dirty="0" err="1" smtClean="0"/>
              <a:t>Gebührenlimite</a:t>
            </a:r>
            <a:r>
              <a:rPr lang="de-CH" sz="1100" b="1" dirty="0"/>
              <a:t>:</a:t>
            </a:r>
          </a:p>
          <a:p>
            <a:pPr lvl="1">
              <a:lnSpc>
                <a:spcPts val="1700"/>
              </a:lnSpc>
            </a:pPr>
            <a:r>
              <a:rPr lang="de-CH" sz="1100" dirty="0"/>
              <a:t>Mobile </a:t>
            </a:r>
            <a:r>
              <a:rPr lang="de-CH" sz="1100" dirty="0" err="1"/>
              <a:t>only</a:t>
            </a:r>
            <a:r>
              <a:rPr lang="de-CH" sz="1100" dirty="0"/>
              <a:t>-Kunden erhalten unabhängig von den KNU-Standardwerten eine Gebührenüberwachungs-</a:t>
            </a:r>
            <a:r>
              <a:rPr lang="de-CH" sz="1100" dirty="0" err="1"/>
              <a:t>Limite</a:t>
            </a:r>
            <a:r>
              <a:rPr lang="de-CH" sz="1100" dirty="0"/>
              <a:t> von CHF 62.50 zugeordnet. Für Kunden, für welche bereits eine tiefere </a:t>
            </a:r>
            <a:r>
              <a:rPr lang="de-CH" sz="1100" dirty="0" err="1"/>
              <a:t>Limite</a:t>
            </a:r>
            <a:r>
              <a:rPr lang="de-CH" sz="1100" dirty="0"/>
              <a:t> gesetzt ist, wird sie nicht verändert.</a:t>
            </a:r>
          </a:p>
          <a:p>
            <a:pPr lvl="1">
              <a:lnSpc>
                <a:spcPts val="1700"/>
              </a:lnSpc>
            </a:pPr>
            <a:r>
              <a:rPr lang="de-CH" sz="1100" dirty="0"/>
              <a:t>Durch die </a:t>
            </a:r>
            <a:r>
              <a:rPr lang="de-CH" sz="1100" dirty="0" err="1" smtClean="0"/>
              <a:t>Überwachungslimite</a:t>
            </a:r>
            <a:r>
              <a:rPr lang="de-CH" sz="1100" dirty="0" smtClean="0"/>
              <a:t> </a:t>
            </a:r>
            <a:r>
              <a:rPr lang="de-CH" sz="1100" dirty="0"/>
              <a:t>von CHF 62.50 liegt die </a:t>
            </a:r>
            <a:r>
              <a:rPr lang="de-CH" sz="1100" dirty="0" err="1"/>
              <a:t>Limite</a:t>
            </a:r>
            <a:r>
              <a:rPr lang="de-CH" sz="1100" dirty="0"/>
              <a:t> für die Anschluss-Sperrung für Mobile </a:t>
            </a:r>
            <a:r>
              <a:rPr lang="de-CH" sz="1100" dirty="0" err="1"/>
              <a:t>only</a:t>
            </a:r>
            <a:r>
              <a:rPr lang="de-CH" sz="1100" dirty="0"/>
              <a:t>-Kunden bei CHF 250.-. D.h. wenn der Kunde die </a:t>
            </a:r>
            <a:r>
              <a:rPr lang="de-CH" sz="1100" dirty="0" err="1"/>
              <a:t>Limite</a:t>
            </a:r>
            <a:r>
              <a:rPr lang="de-CH" sz="1100" dirty="0"/>
              <a:t> von CHF 250.- erreicht, so wird der Anschluss automatisch gesperrt, sofern die automatische Sperrung beim KNU aktiv </a:t>
            </a:r>
            <a:r>
              <a:rPr lang="de-CH" sz="1100" dirty="0" smtClean="0"/>
              <a:t>ist. </a:t>
            </a:r>
            <a:r>
              <a:rPr lang="de-CH" sz="1100" dirty="0"/>
              <a:t>Der KNU kann den Anschluss bei Bedarf im QMC unter Werkzeuge &gt; Sperren wieder entsperren. Soll für den Kunden eine höhere </a:t>
            </a:r>
            <a:r>
              <a:rPr lang="de-CH" sz="1100" dirty="0" err="1"/>
              <a:t>Limite</a:t>
            </a:r>
            <a:r>
              <a:rPr lang="de-CH" sz="1100" dirty="0"/>
              <a:t> festgelegt werden, so kann </a:t>
            </a:r>
            <a:r>
              <a:rPr lang="de-CH" sz="1100" dirty="0" smtClean="0"/>
              <a:t>diese manuell </a:t>
            </a:r>
            <a:r>
              <a:rPr lang="de-CH" sz="1100" dirty="0"/>
              <a:t>im QMC erhöht werden unter </a:t>
            </a:r>
            <a:r>
              <a:rPr lang="de-CH" sz="1100" dirty="0" smtClean="0"/>
              <a:t>Finanzen </a:t>
            </a:r>
            <a:r>
              <a:rPr lang="de-CH" sz="1100" dirty="0"/>
              <a:t>&gt; </a:t>
            </a:r>
            <a:r>
              <a:rPr lang="de-CH" sz="1100" dirty="0" err="1"/>
              <a:t>Gebührenlimite</a:t>
            </a:r>
            <a:r>
              <a:rPr lang="de-CH" sz="1100" dirty="0"/>
              <a:t>. Bitte beachten Sie, dass die automatische Sperrung bei einer Überschreitung der festgelegten </a:t>
            </a:r>
            <a:r>
              <a:rPr lang="de-CH" sz="1100" dirty="0" err="1"/>
              <a:t>Limite</a:t>
            </a:r>
            <a:r>
              <a:rPr lang="de-CH" sz="1100" dirty="0"/>
              <a:t> um das 4-fache </a:t>
            </a:r>
            <a:r>
              <a:rPr lang="de-CH" sz="1100" dirty="0"/>
              <a:t>erfolgt, sofern die automatische Sperrung beim KNU aktiv ist.</a:t>
            </a:r>
            <a:endParaRPr lang="de-CH" sz="1100" dirty="0"/>
          </a:p>
          <a:p>
            <a:pPr lvl="1">
              <a:lnSpc>
                <a:spcPts val="1700"/>
              </a:lnSpc>
            </a:pPr>
            <a:r>
              <a:rPr lang="de-CH" sz="1100" dirty="0"/>
              <a:t>Der Willkommensbrief enthält für Mobile </a:t>
            </a:r>
            <a:r>
              <a:rPr lang="de-CH" sz="1100" dirty="0" err="1"/>
              <a:t>only</a:t>
            </a:r>
            <a:r>
              <a:rPr lang="de-CH" sz="1100" dirty="0"/>
              <a:t>-Kunden neu eine kurze Passage, welche die </a:t>
            </a:r>
            <a:r>
              <a:rPr lang="de-CH" sz="1100" dirty="0" err="1"/>
              <a:t>Sperrlimite</a:t>
            </a:r>
            <a:r>
              <a:rPr lang="de-CH" sz="1100" dirty="0"/>
              <a:t> beschreibt.</a:t>
            </a:r>
          </a:p>
          <a:p>
            <a:pPr lvl="1">
              <a:lnSpc>
                <a:spcPts val="1700"/>
              </a:lnSpc>
            </a:pPr>
            <a:r>
              <a:rPr lang="de-CH" sz="1100" dirty="0"/>
              <a:t>Bestellt der Kunde zu einem späteren Zeitpunkt weitere Services, so bleibt die </a:t>
            </a:r>
            <a:r>
              <a:rPr lang="de-CH" sz="1100" dirty="0" err="1"/>
              <a:t>Gebührenlimite</a:t>
            </a:r>
            <a:r>
              <a:rPr lang="de-CH" sz="1100" dirty="0"/>
              <a:t> </a:t>
            </a:r>
            <a:r>
              <a:rPr lang="de-CH" sz="1100" dirty="0" smtClean="0"/>
              <a:t>für variable Kosten bei </a:t>
            </a:r>
            <a:r>
              <a:rPr lang="de-CH" sz="1100" dirty="0"/>
              <a:t>CHF 62.50. Eine automatische Korrektur erfolgt nicht</a:t>
            </a:r>
            <a:r>
              <a:rPr lang="de-CH" sz="1100" dirty="0" smtClean="0"/>
              <a:t>.</a:t>
            </a:r>
          </a:p>
          <a:p>
            <a:pPr lvl="1">
              <a:lnSpc>
                <a:spcPts val="1700"/>
              </a:lnSpc>
            </a:pPr>
            <a:endParaRPr lang="de-CH" sz="1100" dirty="0" smtClean="0"/>
          </a:p>
          <a:p>
            <a:pPr marL="0" lvl="1" indent="0">
              <a:lnSpc>
                <a:spcPts val="1700"/>
              </a:lnSpc>
              <a:buNone/>
            </a:pPr>
            <a:r>
              <a:rPr lang="de-CH" sz="1100" b="1" dirty="0" smtClean="0"/>
              <a:t>Diverses</a:t>
            </a:r>
            <a:r>
              <a:rPr lang="de-CH" sz="1100" b="1" dirty="0"/>
              <a:t>:</a:t>
            </a:r>
          </a:p>
          <a:p>
            <a:pPr lvl="1">
              <a:lnSpc>
                <a:spcPts val="1700"/>
              </a:lnSpc>
            </a:pPr>
            <a:r>
              <a:rPr lang="de-CH" sz="1100" dirty="0"/>
              <a:t>Cloud ist auch für Mobile </a:t>
            </a:r>
            <a:r>
              <a:rPr lang="de-CH" sz="1100" dirty="0" err="1"/>
              <a:t>only</a:t>
            </a:r>
            <a:r>
              <a:rPr lang="de-CH" sz="1100" dirty="0"/>
              <a:t> als </a:t>
            </a:r>
            <a:r>
              <a:rPr lang="de-CH" sz="1100" dirty="0" err="1"/>
              <a:t>Upsell</a:t>
            </a:r>
            <a:r>
              <a:rPr lang="de-CH" sz="1100" dirty="0"/>
              <a:t> auf der Optionsseite im Bestellprozess bestellbar. </a:t>
            </a:r>
          </a:p>
          <a:p>
            <a:pPr lvl="1">
              <a:lnSpc>
                <a:spcPts val="1700"/>
              </a:lnSpc>
            </a:pPr>
            <a:r>
              <a:rPr lang="de-CH" sz="1100" dirty="0"/>
              <a:t>Ein Mobile </a:t>
            </a:r>
            <a:r>
              <a:rPr lang="de-CH" sz="1100" dirty="0" err="1"/>
              <a:t>only-Bestandeskunde</a:t>
            </a:r>
            <a:r>
              <a:rPr lang="de-CH" sz="1100" dirty="0"/>
              <a:t> kann ausserdem später ein </a:t>
            </a:r>
            <a:r>
              <a:rPr lang="de-CH" sz="1100" dirty="0" err="1"/>
              <a:t>Cloudprodukt</a:t>
            </a:r>
            <a:r>
              <a:rPr lang="de-CH" sz="1100" dirty="0"/>
              <a:t> bestellen</a:t>
            </a:r>
            <a:r>
              <a:rPr lang="de-CH" sz="1100" dirty="0" smtClean="0"/>
              <a:t>.</a:t>
            </a:r>
            <a:endParaRPr lang="de-CH" sz="1100" dirty="0"/>
          </a:p>
        </p:txBody>
      </p:sp>
      <p:sp>
        <p:nvSpPr>
          <p:cNvPr id="3" name="Fußzeilenplatzhalter 2"/>
          <p:cNvSpPr>
            <a:spLocks noGrp="1"/>
          </p:cNvSpPr>
          <p:nvPr>
            <p:ph type="ftr" sz="quarter" idx="11"/>
          </p:nvPr>
        </p:nvSpPr>
        <p:spPr/>
        <p:txBody>
          <a:bodyPr/>
          <a:lstStyle/>
          <a:p>
            <a:r>
              <a:rPr lang="de-CH" dirty="0" smtClean="0"/>
              <a:t>08.02.2016  |  Anleitung Arbeitsaufgabe Modemwechsel</a:t>
            </a:r>
            <a:endParaRPr lang="de-CH" dirty="0"/>
          </a:p>
        </p:txBody>
      </p:sp>
      <p:sp>
        <p:nvSpPr>
          <p:cNvPr id="4" name="Foliennummernplatzhalter 3"/>
          <p:cNvSpPr>
            <a:spLocks noGrp="1"/>
          </p:cNvSpPr>
          <p:nvPr>
            <p:ph type="sldNum" sz="quarter" idx="12"/>
          </p:nvPr>
        </p:nvSpPr>
        <p:spPr/>
        <p:txBody>
          <a:bodyPr/>
          <a:lstStyle/>
          <a:p>
            <a:r>
              <a:rPr lang="de-CH" smtClean="0"/>
              <a:t>Seite </a:t>
            </a:r>
            <a:fld id="{72FB1842-98F1-4237-985F-D1D9ACA47654}" type="slidenum">
              <a:rPr lang="de-CH" smtClean="0"/>
              <a:pPr/>
              <a:t>8</a:t>
            </a:fld>
            <a:endParaRPr lang="de-CH" dirty="0"/>
          </a:p>
        </p:txBody>
      </p:sp>
      <p:sp>
        <p:nvSpPr>
          <p:cNvPr id="12" name="Textplatzhalter 11"/>
          <p:cNvSpPr>
            <a:spLocks noGrp="1"/>
          </p:cNvSpPr>
          <p:nvPr>
            <p:ph type="body" sz="quarter" idx="13"/>
          </p:nvPr>
        </p:nvSpPr>
        <p:spPr/>
        <p:txBody>
          <a:bodyPr/>
          <a:lstStyle/>
          <a:p>
            <a:r>
              <a:rPr lang="de-CH" dirty="0" smtClean="0"/>
              <a:t>Informationen allgemein </a:t>
            </a:r>
            <a:r>
              <a:rPr lang="de-CH" dirty="0" smtClean="0"/>
              <a:t>(gemäss Release </a:t>
            </a:r>
            <a:r>
              <a:rPr lang="de-CH" dirty="0" smtClean="0"/>
              <a:t>Notes) 2/2</a:t>
            </a:r>
            <a:endParaRPr lang="de-CH" dirty="0"/>
          </a:p>
        </p:txBody>
      </p:sp>
    </p:spTree>
    <p:extLst>
      <p:ext uri="{BB962C8B-B14F-4D97-AF65-F5344CB8AC3E}">
        <p14:creationId xmlns:p14="http://schemas.microsoft.com/office/powerpoint/2010/main" val="2759410683"/>
      </p:ext>
    </p:extLst>
  </p:cSld>
  <p:clrMapOvr>
    <a:masterClrMapping/>
  </p:clrMapOvr>
  <p:timing>
    <p:tnLst>
      <p:par>
        <p:cTn id="1" dur="indefinite" restart="never" nodeType="tmRoot"/>
      </p:par>
    </p:tnLst>
  </p:timing>
</p:sld>
</file>

<file path=ppt/theme/theme1.xml><?xml version="1.0" encoding="utf-8"?>
<a:theme xmlns:a="http://schemas.openxmlformats.org/drawingml/2006/main" name="Quickline_Vorlage_pixel">
  <a:themeElements>
    <a:clrScheme name="Quickline">
      <a:dk1>
        <a:sysClr val="windowText" lastClr="000000"/>
      </a:dk1>
      <a:lt1>
        <a:sysClr val="window" lastClr="FFFFFF"/>
      </a:lt1>
      <a:dk2>
        <a:srgbClr val="000000"/>
      </a:dk2>
      <a:lt2>
        <a:srgbClr val="FFFFFF"/>
      </a:lt2>
      <a:accent1>
        <a:srgbClr val="D4021D"/>
      </a:accent1>
      <a:accent2>
        <a:srgbClr val="E14E61"/>
      </a:accent2>
      <a:accent3>
        <a:srgbClr val="F2B3BB"/>
      </a:accent3>
      <a:accent4>
        <a:srgbClr val="A48E7B"/>
      </a:accent4>
      <a:accent5>
        <a:srgbClr val="BFB0A3"/>
      </a:accent5>
      <a:accent6>
        <a:srgbClr val="E4DDD7"/>
      </a:accent6>
      <a:hlink>
        <a:srgbClr val="000000"/>
      </a:hlink>
      <a:folHlink>
        <a:srgbClr val="000000"/>
      </a:folHlink>
    </a:clrScheme>
    <a:fontScheme name="Quicklin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dirty="0"/>
        </a:defPPr>
      </a:lstStyle>
    </a:txDef>
  </a:objectDefaults>
  <a:extraClrSchemeLst>
    <a:extraClrScheme>
      <a:clrScheme name="Quickline">
        <a:dk1>
          <a:sysClr val="windowText" lastClr="000000"/>
        </a:dk1>
        <a:lt1>
          <a:sysClr val="window" lastClr="FFFFFF"/>
        </a:lt1>
        <a:dk2>
          <a:srgbClr val="000000"/>
        </a:dk2>
        <a:lt2>
          <a:srgbClr val="FFFFFF"/>
        </a:lt2>
        <a:accent1>
          <a:srgbClr val="D4021D"/>
        </a:accent1>
        <a:accent2>
          <a:srgbClr val="E14E61"/>
        </a:accent2>
        <a:accent3>
          <a:srgbClr val="F2B3BB"/>
        </a:accent3>
        <a:accent4>
          <a:srgbClr val="A48E7B"/>
        </a:accent4>
        <a:accent5>
          <a:srgbClr val="BFB0A3"/>
        </a:accent5>
        <a:accent6>
          <a:srgbClr val="E4DDD7"/>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Rot">
      <a:srgbClr val="D4021D"/>
    </a:custClr>
    <a:custClr name="Weiss">
      <a:srgbClr val="FFFFFF"/>
    </a:custClr>
    <a:custClr name="Rot 80">
      <a:srgbClr val="DD354A"/>
    </a:custClr>
    <a:custClr name="Rot 60">
      <a:srgbClr val="E56777"/>
    </a:custClr>
    <a:custClr name="Rot 40">
      <a:srgbClr val="EE9AA5"/>
    </a:custClr>
    <a:custClr name="Rot 20">
      <a:srgbClr val="F6CCD2"/>
    </a:custClr>
    <a:custClr name="Weiss">
      <a:srgbClr val="FFFFFF"/>
    </a:custClr>
    <a:custClr name="Weiss">
      <a:srgbClr val="FFFFFF"/>
    </a:custClr>
    <a:custClr name="Weiss">
      <a:srgbClr val="FFFFFF"/>
    </a:custClr>
    <a:custClr name="Weiss">
      <a:srgbClr val="FFFFFF"/>
    </a:custClr>
    <a:custClr name="Akzentfarbe">
      <a:srgbClr val="753837"/>
    </a:custClr>
    <a:custClr name="Weiss">
      <a:srgbClr val="FFFFFF"/>
    </a:custClr>
    <a:custClr name="Akzentfarbe">
      <a:srgbClr val="753837"/>
    </a:custClr>
    <a:custClr name="Akzentfarbe">
      <a:srgbClr val="964E4D"/>
    </a:custClr>
    <a:custClr name="Akzentfarbe">
      <a:srgbClr val="B37B71"/>
    </a:custClr>
    <a:custClr name="Akzentfarbe">
      <a:srgbClr val="D2A092"/>
    </a:custClr>
    <a:custClr name="Weiss">
      <a:srgbClr val="FFFFFF"/>
    </a:custClr>
    <a:custClr name="Weiss">
      <a:srgbClr val="FFFFFF"/>
    </a:custClr>
    <a:custClr name="Weiss">
      <a:srgbClr val="FFFFFF"/>
    </a:custClr>
    <a:custClr name="Weiss">
      <a:srgbClr val="FFFFFF"/>
    </a:custClr>
    <a:custClr name="Quickline AG">
      <a:srgbClr val="A48E7B"/>
    </a:custClr>
    <a:custClr name="Weiss">
      <a:srgbClr val="FFFFFF"/>
    </a:custClr>
    <a:custClr name="Quickline AG">
      <a:srgbClr val="63554A"/>
    </a:custClr>
    <a:custClr name="Quickline AG">
      <a:srgbClr val="857364"/>
    </a:custClr>
    <a:custClr name="Quickline AG">
      <a:srgbClr val="A48E7B"/>
    </a:custClr>
    <a:custClr name="Quickline AG">
      <a:srgbClr val="B6A595"/>
    </a:custClr>
    <a:custClr name="Quickline AG">
      <a:srgbClr val="C8BBB0"/>
    </a:custClr>
    <a:custClr name="Quickline AG">
      <a:srgbClr val="DBD2CA"/>
    </a:custClr>
    <a:custClr name="Quickline AG">
      <a:srgbClr val="EDE8E5"/>
    </a:custClr>
    <a:custClr name="Weiss">
      <a:srgbClr val="FFFFFF"/>
    </a:custClr>
    <a:custClr name="Business Blau">
      <a:srgbClr val="556D7E"/>
    </a:custClr>
    <a:custClr name="Weiss">
      <a:srgbClr val="FFFFFF"/>
    </a:custClr>
    <a:custClr name="Business Blau">
      <a:srgbClr val="354653"/>
    </a:custClr>
    <a:custClr name="Business Blau">
      <a:srgbClr val="465969"/>
    </a:custClr>
    <a:custClr name="Business Blau">
      <a:srgbClr val="556D7E"/>
    </a:custClr>
    <a:custClr name="Business Blau">
      <a:srgbClr val="778A98"/>
    </a:custClr>
    <a:custClr name="Business Blau">
      <a:srgbClr val="99A7B2"/>
    </a:custClr>
    <a:custClr name="Business Blau">
      <a:srgbClr val="BBC5CB"/>
    </a:custClr>
    <a:custClr name="Business Blau">
      <a:srgbClr val="DDE2E5"/>
    </a:custClr>
    <a:custClr name="Weiss">
      <a:srgbClr val="FFFFFF"/>
    </a:custClr>
    <a:custClr name="Verbund Grau">
      <a:srgbClr val="878781"/>
    </a:custClr>
    <a:custClr name="Weiss">
      <a:srgbClr val="FFFFFF"/>
    </a:custClr>
    <a:custClr name="Verbund Grau">
      <a:srgbClr val="3E3E3B"/>
    </a:custClr>
    <a:custClr name="Verbund Grau">
      <a:srgbClr val="646460"/>
    </a:custClr>
    <a:custClr name="Verbund Grau">
      <a:srgbClr val="878781"/>
    </a:custClr>
    <a:custClr name="Verbund Grau">
      <a:srgbClr val="9F9F9A"/>
    </a:custClr>
    <a:custClr name="Verbund Grau">
      <a:srgbClr val="B7B7B3"/>
    </a:custClr>
    <a:custClr name="Verbund Grau">
      <a:srgbClr val="CFCFCC"/>
    </a:custClr>
    <a:custClr name="Verbund Grau">
      <a:srgbClr val="E7E7E6"/>
    </a:custClr>
    <a:custClr name="Weiss">
      <a:srgbClr val="FFFFFF"/>
    </a:custClr>
  </a:custClrLst>
  <a:extLst>
    <a:ext uri="{05A4C25C-085E-4340-85A3-A5531E510DB2}">
      <thm15:themeFamily xmlns:thm15="http://schemas.microsoft.com/office/thememl/2012/main" name="Quickline_Vorlage_pixel" id="{14ED8231-2276-42C0-988C-C2B0E6E691AE}" vid="{A384C6C5-9EA3-4E61-9F8B-16CA90F4D079}"/>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Quickline_Vorlage_light</Template>
  <TotalTime>0</TotalTime>
  <Words>822</Words>
  <Application>Microsoft Office PowerPoint</Application>
  <PresentationFormat>Breitbild</PresentationFormat>
  <Paragraphs>57</Paragraphs>
  <Slides>8</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8</vt:i4>
      </vt:variant>
    </vt:vector>
  </HeadingPairs>
  <TitlesOfParts>
    <vt:vector size="13" baseType="lpstr">
      <vt:lpstr>Arial</vt:lpstr>
      <vt:lpstr>Calibri</vt:lpstr>
      <vt:lpstr>Symbol</vt:lpstr>
      <vt:lpstr>Wingdings</vt:lpstr>
      <vt:lpstr>Quickline_Vorlage_pixel</vt:lpstr>
      <vt:lpstr>QMC-Anleitung Mobile only</vt:lpstr>
      <vt:lpstr>Mobile only</vt:lpstr>
      <vt:lpstr>Mobile only</vt:lpstr>
      <vt:lpstr>Mobile only</vt:lpstr>
      <vt:lpstr>Mobile only</vt:lpstr>
      <vt:lpstr>Mobile only</vt:lpstr>
      <vt:lpstr>Mobile only</vt:lpstr>
      <vt:lpstr>Mobile only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Anleitung Arbeitsaufgabe Modemwechsel</dc:title>
  <dc:creator>Melanie Kaeser</dc:creator>
  <cp:lastModifiedBy>Melanie Kaeser</cp:lastModifiedBy>
  <cp:revision>15</cp:revision>
  <dcterms:created xsi:type="dcterms:W3CDTF">2016-02-08T07:25:13Z</dcterms:created>
  <dcterms:modified xsi:type="dcterms:W3CDTF">2016-04-29T12:35:25Z</dcterms:modified>
</cp:coreProperties>
</file>